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827E-9128-42EF-88D1-4A61B3FB8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E35BF-7CE3-4521-BF98-ACBAA5D19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5CD8A5BD-2D9E-4062-944C-FD50B622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807371"/>
            <a:ext cx="10458450" cy="52290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6D01C-EA10-497F-B8D7-A9A9A7D71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5" y="1809749"/>
            <a:ext cx="2145458" cy="1612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36170A-B49A-40D1-A345-048EB79A8009}"/>
              </a:ext>
            </a:extLst>
          </p:cNvPr>
          <p:cNvSpPr txBox="1"/>
          <p:nvPr/>
        </p:nvSpPr>
        <p:spPr>
          <a:xfrm>
            <a:off x="8801100" y="414337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56DD9-B6F9-4AC5-A24D-967FB6E12906}"/>
              </a:ext>
            </a:extLst>
          </p:cNvPr>
          <p:cNvSpPr txBox="1"/>
          <p:nvPr/>
        </p:nvSpPr>
        <p:spPr>
          <a:xfrm>
            <a:off x="8615363" y="4014788"/>
            <a:ext cx="237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1D86E-4D97-45B3-AA3F-1B7E2E7226CE}"/>
              </a:ext>
            </a:extLst>
          </p:cNvPr>
          <p:cNvSpPr txBox="1"/>
          <p:nvPr/>
        </p:nvSpPr>
        <p:spPr>
          <a:xfrm>
            <a:off x="7618095" y="4719892"/>
            <a:ext cx="3665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Ruth Gonzalez  PCAC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Potomac Conference TLT Convention Oct 2018</a:t>
            </a:r>
          </a:p>
          <a:p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Pecometh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08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D5E4-BC55-4894-B01D-4C51BA25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FD4917-3CD7-4DF7-962B-90C96C329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256" y="2692399"/>
            <a:ext cx="3152775" cy="1724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55407-A7B2-4F5B-9DE5-24C8630B5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77" y="3014662"/>
            <a:ext cx="30384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6047-5173-4660-B6FC-7066844D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Documents needed/</a:t>
            </a:r>
            <a:r>
              <a:rPr lang="en-US" b="1" dirty="0" err="1"/>
              <a:t>Documentos</a:t>
            </a:r>
            <a:r>
              <a:rPr lang="en-US" b="1" dirty="0"/>
              <a:t> </a:t>
            </a:r>
            <a:r>
              <a:rPr lang="en-US" b="1" dirty="0" err="1"/>
              <a:t>importantes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ECFE8-2094-438C-97DC-D8B5EDC1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Drivers License / </a:t>
            </a:r>
            <a:r>
              <a:rPr lang="en-US" dirty="0" err="1"/>
              <a:t>Licencia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Passaport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Visa</a:t>
            </a:r>
          </a:p>
          <a:p>
            <a:pPr marL="0" indent="0">
              <a:buNone/>
            </a:pPr>
            <a:r>
              <a:rPr lang="en-US" dirty="0"/>
              <a:t>Birth certificate/</a:t>
            </a:r>
            <a:r>
              <a:rPr lang="en-US" dirty="0" err="1"/>
              <a:t>Certificado</a:t>
            </a:r>
            <a:r>
              <a:rPr lang="en-US" dirty="0"/>
              <a:t> de Nacimiento</a:t>
            </a:r>
          </a:p>
          <a:p>
            <a:pPr marL="0" indent="0">
              <a:buNone/>
            </a:pPr>
            <a:r>
              <a:rPr lang="en-US" dirty="0"/>
              <a:t>Marriage Certificate/ </a:t>
            </a:r>
            <a:r>
              <a:rPr lang="en-US" dirty="0" err="1"/>
              <a:t>Certificado</a:t>
            </a:r>
            <a:r>
              <a:rPr lang="en-US" dirty="0"/>
              <a:t> de </a:t>
            </a:r>
            <a:r>
              <a:rPr lang="en-US" dirty="0" err="1"/>
              <a:t>matrimonio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Permisos</a:t>
            </a:r>
            <a:r>
              <a:rPr lang="en-US" dirty="0"/>
              <a:t>/</a:t>
            </a:r>
            <a:r>
              <a:rPr lang="en-US" dirty="0" err="1"/>
              <a:t>Permision</a:t>
            </a:r>
            <a:r>
              <a:rPr lang="en-US" dirty="0"/>
              <a:t> slips</a:t>
            </a:r>
          </a:p>
          <a:p>
            <a:pPr marL="0" indent="0">
              <a:buNone/>
            </a:pPr>
            <a:r>
              <a:rPr lang="en-US" dirty="0"/>
              <a:t>Records medicos/Allergies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6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EF4E07-87A9-484C-93A9-8BCE4EAA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Attitude/</a:t>
            </a:r>
            <a:r>
              <a:rPr lang="en-US" dirty="0" err="1"/>
              <a:t>Actitud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293A1-3FF7-4429-8070-B363BBE0A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AD0F5-DE0C-4ACE-AF3C-39DF53E2F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Respeto</a:t>
            </a:r>
            <a:r>
              <a:rPr lang="en-US" dirty="0"/>
              <a:t> al </a:t>
            </a:r>
            <a:r>
              <a:rPr lang="en-US" dirty="0" err="1"/>
              <a:t>pais</a:t>
            </a:r>
            <a:r>
              <a:rPr lang="en-US" dirty="0"/>
              <a:t>/Respect for the locals</a:t>
            </a:r>
          </a:p>
          <a:p>
            <a:r>
              <a:rPr lang="en-US" dirty="0" err="1"/>
              <a:t>Respeto</a:t>
            </a:r>
            <a:r>
              <a:rPr lang="en-US" dirty="0"/>
              <a:t> a la religion/Respect for religion</a:t>
            </a:r>
          </a:p>
          <a:p>
            <a:r>
              <a:rPr lang="en-US" dirty="0"/>
              <a:t>Expect the unexpected</a:t>
            </a:r>
          </a:p>
          <a:p>
            <a:r>
              <a:rPr lang="en-US" dirty="0"/>
              <a:t>Las </a:t>
            </a:r>
            <a:r>
              <a:rPr lang="en-US" dirty="0" err="1"/>
              <a:t>cosas</a:t>
            </a:r>
            <a:r>
              <a:rPr lang="en-US" dirty="0"/>
              <a:t> no son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casa/ This is not home</a:t>
            </a:r>
          </a:p>
          <a:p>
            <a:r>
              <a:rPr lang="en-US" dirty="0"/>
              <a:t>Learn some of the language</a:t>
            </a:r>
          </a:p>
          <a:p>
            <a:r>
              <a:rPr lang="en-US" dirty="0"/>
              <a:t>Come local</a:t>
            </a:r>
          </a:p>
          <a:p>
            <a:r>
              <a:rPr lang="en-US" dirty="0" err="1"/>
              <a:t>Comomunicate</a:t>
            </a:r>
            <a:r>
              <a:rPr lang="en-US" dirty="0"/>
              <a:t> con los locales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0D4157-69E9-4B95-9A02-4775EAA29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92C61D-5F26-435F-ABA7-D97BDBAD0A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42075" y="2840832"/>
            <a:ext cx="3840932" cy="284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9944-CB59-4FD1-89F3-72DF42A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36F76-3A20-41D5-A132-06279F191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FADC1-E39A-45E9-B12F-1CDF6DFD99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to pack a suit case</a:t>
            </a:r>
          </a:p>
          <a:p>
            <a:r>
              <a:rPr lang="en-US" dirty="0"/>
              <a:t>10 travel </a:t>
            </a:r>
            <a:r>
              <a:rPr lang="en-US" dirty="0" err="1"/>
              <a:t>savety</a:t>
            </a:r>
            <a:r>
              <a:rPr lang="en-US"/>
              <a:t> tips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F33D5-F02F-471B-8581-D384953E8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43DCA-9784-462D-8F3B-688A59C237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D0F998-B016-450B-9608-3C911D55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57DA03-7A1C-4140-82AE-FEA1CF4153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42E4E3-B416-48C2-9833-E4EF1846BD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1C0CE-C68F-48E7-8D34-47DC5D9110F3}"/>
              </a:ext>
            </a:extLst>
          </p:cNvPr>
          <p:cNvSpPr/>
          <p:nvPr/>
        </p:nvSpPr>
        <p:spPr>
          <a:xfrm>
            <a:off x="3205625" y="3244334"/>
            <a:ext cx="578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https://www.youtube.com/watch?v=LIk8v__Osm8</a:t>
            </a:r>
          </a:p>
        </p:txBody>
      </p:sp>
    </p:spTree>
    <p:extLst>
      <p:ext uri="{BB962C8B-B14F-4D97-AF65-F5344CB8AC3E}">
        <p14:creationId xmlns:p14="http://schemas.microsoft.com/office/powerpoint/2010/main" val="121667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D3E1A77-AFB4-4289-B7DD-F700D0CB0D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00346" y="643466"/>
            <a:ext cx="835660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2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B4A07-910A-452C-BB5E-B6F45F16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51223ED-8409-4614-95F9-26C18E706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59378" y="1113063"/>
            <a:ext cx="6171677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188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C1DA4-BDC5-4642-BEAD-3AFD6E2F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Emergency plan</a:t>
            </a:r>
          </a:p>
        </p:txBody>
      </p:sp>
      <p:pic>
        <p:nvPicPr>
          <p:cNvPr id="1026" name="Picture 2" descr="Image result for meeting family at airport">
            <a:extLst>
              <a:ext uri="{FF2B5EF4-FFF2-40B4-BE49-F238E27FC236}">
                <a16:creationId xmlns:a16="http://schemas.microsoft.com/office/drawing/2014/main" id="{809CEC38-C9E3-4C09-8ADA-6B004EAEB6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" b="1"/>
          <a:stretch/>
        </p:blipFill>
        <p:spPr bwMode="auto"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1E822-FF8A-4334-A00C-E7E5B18E3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0954" y="2603500"/>
            <a:ext cx="5211979" cy="34163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800" b="1" dirty="0"/>
              <a:t>Who</a:t>
            </a:r>
          </a:p>
          <a:p>
            <a:r>
              <a:rPr lang="en-US" sz="2800" b="1" dirty="0"/>
              <a:t>When</a:t>
            </a:r>
          </a:p>
          <a:p>
            <a:r>
              <a:rPr lang="en-US" sz="2800" b="1" dirty="0"/>
              <a:t>Documents</a:t>
            </a:r>
          </a:p>
          <a:p>
            <a:r>
              <a:rPr lang="en-US" sz="2800" b="1" dirty="0"/>
              <a:t>Pictures</a:t>
            </a:r>
          </a:p>
          <a:p>
            <a:r>
              <a:rPr lang="en-US" sz="2800" b="1" dirty="0"/>
              <a:t>Mental notes</a:t>
            </a:r>
          </a:p>
          <a:p>
            <a:r>
              <a:rPr lang="en-US" sz="2800" b="1" dirty="0"/>
              <a:t>Authorities</a:t>
            </a:r>
          </a:p>
          <a:p>
            <a:r>
              <a:rPr lang="en-US" sz="2800" b="1" dirty="0"/>
              <a:t>Getting back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7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gn in front of a tree&#10;&#10;Description generated with very high confidence">
            <a:extLst>
              <a:ext uri="{FF2B5EF4-FFF2-40B4-BE49-F238E27FC236}">
                <a16:creationId xmlns:a16="http://schemas.microsoft.com/office/drawing/2014/main" id="{AE8D4F14-B552-447A-819A-80DCDAD2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643063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6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6283-A773-4432-B3CD-693C95C5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Traveling?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2821-EFCE-400B-83EE-6FA863CE9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Why </a:t>
            </a:r>
          </a:p>
          <a:p>
            <a:pPr algn="ctr"/>
            <a:r>
              <a:rPr lang="en-US" sz="2800" b="1" dirty="0"/>
              <a:t>When</a:t>
            </a:r>
          </a:p>
          <a:p>
            <a:pPr algn="ctr"/>
            <a:r>
              <a:rPr lang="en-US" sz="2800" b="1" dirty="0"/>
              <a:t>Where</a:t>
            </a:r>
          </a:p>
          <a:p>
            <a:pPr algn="ctr"/>
            <a:r>
              <a:rPr lang="en-US" sz="2800" b="1" dirty="0"/>
              <a:t>What</a:t>
            </a:r>
          </a:p>
          <a:p>
            <a:pPr algn="ctr"/>
            <a:r>
              <a:rPr lang="en-US" sz="2800" b="1" dirty="0"/>
              <a:t>Who</a:t>
            </a:r>
          </a:p>
          <a:p>
            <a:pPr algn="ctr"/>
            <a:r>
              <a:rPr lang="en-US" sz="2800" b="1" dirty="0"/>
              <a:t>How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AFF3EE86-141B-44C5-80A0-06732735C0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1949435"/>
                  </p:ext>
                </p:extLst>
              </p:nvPr>
            </p:nvGraphicFramePr>
            <p:xfrm>
              <a:off x="-2924722" y="1728788"/>
              <a:ext cx="3048000" cy="1714500"/>
            </p:xfrm>
            <a:graphic>
              <a:graphicData uri="http://schemas.microsoft.com/office/powerpoint/2016/slidezoom">
                <pslz:sldZm>
                  <pslz:sldZmObj sldId="258" cId="3855957914">
                    <pslz:zmPr id="{7782BCE6-59B9-49EC-B66B-D2335DC4527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FF3EE86-141B-44C5-80A0-06732735C0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24722" y="172878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95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B44A-C517-42AE-BBE0-DB2749A4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629832"/>
          </a:xfrm>
        </p:spPr>
        <p:txBody>
          <a:bodyPr/>
          <a:lstStyle/>
          <a:p>
            <a:pPr algn="ctr"/>
            <a:r>
              <a:rPr lang="en-US" b="1" dirty="0"/>
              <a:t>TRAVEL/VIAJES</a:t>
            </a:r>
            <a:br>
              <a:rPr lang="en-US" b="1" dirty="0"/>
            </a:br>
            <a:r>
              <a:rPr lang="en-US" sz="1400" b="1" dirty="0"/>
              <a:t>Instructor: Ruth Gonzalez</a:t>
            </a:r>
            <a:br>
              <a:rPr lang="en-US" sz="1400" b="1" dirty="0"/>
            </a:br>
            <a:r>
              <a:rPr lang="en-US" sz="1400" b="1" dirty="0"/>
              <a:t>October 2018</a:t>
            </a:r>
            <a:br>
              <a:rPr lang="en-US" b="1" dirty="0"/>
            </a:br>
            <a:r>
              <a:rPr lang="en-US" b="1" dirty="0"/>
              <a:t>	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D175B6-A25B-4AB0-98FE-6F171B144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446" y="3216274"/>
            <a:ext cx="4195762" cy="2970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BF71FB-9C43-419E-B5DC-636F6D0BE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3032652"/>
            <a:ext cx="4195762" cy="27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4EF6-FEDB-48F1-824B-A2470475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D966CB-49AC-4DBA-BB4E-83424B80B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955" y="2595563"/>
            <a:ext cx="2680495" cy="2029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4A09E-C530-4FAD-822F-984156E00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2595562"/>
            <a:ext cx="3405188" cy="1856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29D5D-A5EF-4F0A-A91B-97C3F6019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011" y="4084107"/>
            <a:ext cx="27527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EC07-A9EC-4B2B-AA7E-8C54A296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A9EF7A-B25D-45FD-9BED-BE0C32061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131" y="2590799"/>
            <a:ext cx="2686050" cy="204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29F97-36A5-40B0-B8A2-E5839E711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38" y="2590799"/>
            <a:ext cx="241935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AFD26-FBEB-43DF-9146-79136F081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76" y="2590799"/>
            <a:ext cx="4005264" cy="26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F012-7A0F-487D-B6AC-4037EEDE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LODGING/HOSPEDAJE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3259B-56A2-4BDE-A9E3-9A580698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2362200"/>
            <a:ext cx="8917734" cy="42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BBB1-06BA-492C-9F1D-B0F9573C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80FE4-205D-4262-BFAE-130E5818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3232D4-22BA-465A-B008-DB56D2A9F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157" y="2539999"/>
            <a:ext cx="4571177" cy="3060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CA309C-A6C3-4C20-9D36-19B36257D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719388"/>
            <a:ext cx="4891089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7243-78A1-4D12-87A6-2A5F21A3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31B349-BB0A-4DC9-A6D1-7428DB3F6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481" y="2730500"/>
            <a:ext cx="54673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8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137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Aharoni</vt:lpstr>
      <vt:lpstr>Arial</vt:lpstr>
      <vt:lpstr>Century Gothic</vt:lpstr>
      <vt:lpstr>Wingdings 3</vt:lpstr>
      <vt:lpstr>Ion Boardroom</vt:lpstr>
      <vt:lpstr>PowerPoint Presentation</vt:lpstr>
      <vt:lpstr>Traveling?</vt:lpstr>
      <vt:lpstr>TRAVEL/VIAJES Instructor: Ruth Gonzalez October 2018   </vt:lpstr>
      <vt:lpstr>PowerPoint Presentation</vt:lpstr>
      <vt:lpstr>PowerPoint Presentation</vt:lpstr>
      <vt:lpstr>LODGING/HOSPEDAJE</vt:lpstr>
      <vt:lpstr>PowerPoint Presentation</vt:lpstr>
      <vt:lpstr>PowerPoint Presentation</vt:lpstr>
      <vt:lpstr>PowerPoint Presentation</vt:lpstr>
      <vt:lpstr>PowerPoint Presentation</vt:lpstr>
      <vt:lpstr>Documents needed/Documentos importantes</vt:lpstr>
      <vt:lpstr>Attitude/Actitud</vt:lpstr>
      <vt:lpstr>PowerPoint Presentation</vt:lpstr>
      <vt:lpstr>PowerPoint Presentation</vt:lpstr>
      <vt:lpstr>PowerPoint Presentation</vt:lpstr>
      <vt:lpstr>PowerPoint Presentation</vt:lpstr>
      <vt:lpstr>Emergency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Ruth</cp:lastModifiedBy>
  <cp:revision>5</cp:revision>
  <dcterms:created xsi:type="dcterms:W3CDTF">2018-10-19T12:43:25Z</dcterms:created>
  <dcterms:modified xsi:type="dcterms:W3CDTF">2018-10-20T17:53:55Z</dcterms:modified>
</cp:coreProperties>
</file>