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D08953-4EB3-4488-89A2-5611F3603B4A}" v="337" dt="2020-05-23T19:00:19.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125" d="100"/>
          <a:sy n="125" d="100"/>
        </p:scale>
        <p:origin x="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M Herold" userId="d730350a0ee41112" providerId="LiveId" clId="{49D08953-4EB3-4488-89A2-5611F3603B4A}"/>
    <pc:docChg chg="undo redo custSel mod addSld delSld modSld modMainMaster">
      <pc:chgData name="Andrew M Herold" userId="d730350a0ee41112" providerId="LiveId" clId="{49D08953-4EB3-4488-89A2-5611F3603B4A}" dt="2020-05-23T19:00:19.476" v="1663" actId="20577"/>
      <pc:docMkLst>
        <pc:docMk/>
      </pc:docMkLst>
      <pc:sldChg chg="addSp delSp modSp new mod">
        <pc:chgData name="Andrew M Herold" userId="d730350a0ee41112" providerId="LiveId" clId="{49D08953-4EB3-4488-89A2-5611F3603B4A}" dt="2020-05-23T17:54:06.062" v="210"/>
        <pc:sldMkLst>
          <pc:docMk/>
          <pc:sldMk cId="740778931" sldId="256"/>
        </pc:sldMkLst>
        <pc:spChg chg="mod">
          <ac:chgData name="Andrew M Herold" userId="d730350a0ee41112" providerId="LiveId" clId="{49D08953-4EB3-4488-89A2-5611F3603B4A}" dt="2020-05-23T17:42:43.653" v="47" actId="20577"/>
          <ac:spMkLst>
            <pc:docMk/>
            <pc:sldMk cId="740778931" sldId="256"/>
            <ac:spMk id="2" creationId="{419891C9-DF4F-4A37-84A6-4CDB97284457}"/>
          </ac:spMkLst>
        </pc:spChg>
        <pc:spChg chg="add del mod">
          <ac:chgData name="Andrew M Herold" userId="d730350a0ee41112" providerId="LiveId" clId="{49D08953-4EB3-4488-89A2-5611F3603B4A}" dt="2020-05-23T17:54:06.062" v="210"/>
          <ac:spMkLst>
            <pc:docMk/>
            <pc:sldMk cId="740778931" sldId="256"/>
            <ac:spMk id="4" creationId="{C48EF807-B3D9-4351-B51E-C7FF295E91E3}"/>
          </ac:spMkLst>
        </pc:spChg>
      </pc:sldChg>
      <pc:sldChg chg="del">
        <pc:chgData name="Andrew M Herold" userId="d730350a0ee41112" providerId="LiveId" clId="{49D08953-4EB3-4488-89A2-5611F3603B4A}" dt="2020-05-23T17:42:14.500" v="22" actId="2696"/>
        <pc:sldMkLst>
          <pc:docMk/>
          <pc:sldMk cId="888348036" sldId="256"/>
        </pc:sldMkLst>
      </pc:sldChg>
      <pc:sldChg chg="modSp new del mod">
        <pc:chgData name="Andrew M Herold" userId="d730350a0ee41112" providerId="LiveId" clId="{49D08953-4EB3-4488-89A2-5611F3603B4A}" dt="2020-05-23T17:44:02.036" v="57" actId="2696"/>
        <pc:sldMkLst>
          <pc:docMk/>
          <pc:sldMk cId="1395327154" sldId="257"/>
        </pc:sldMkLst>
        <pc:spChg chg="mod">
          <ac:chgData name="Andrew M Herold" userId="d730350a0ee41112" providerId="LiveId" clId="{49D08953-4EB3-4488-89A2-5611F3603B4A}" dt="2020-05-23T17:43:59.615" v="56" actId="21"/>
          <ac:spMkLst>
            <pc:docMk/>
            <pc:sldMk cId="1395327154" sldId="257"/>
            <ac:spMk id="2" creationId="{33E6A6C2-2C6F-4B31-98CC-C798A2DA7AF3}"/>
          </ac:spMkLst>
        </pc:spChg>
      </pc:sldChg>
      <pc:sldChg chg="addSp delSp modSp new mod setBg modAnim">
        <pc:chgData name="Andrew M Herold" userId="d730350a0ee41112" providerId="LiveId" clId="{49D08953-4EB3-4488-89A2-5611F3603B4A}" dt="2020-05-23T18:00:29.225" v="460"/>
        <pc:sldMkLst>
          <pc:docMk/>
          <pc:sldMk cId="2900437585" sldId="258"/>
        </pc:sldMkLst>
        <pc:spChg chg="mod">
          <ac:chgData name="Andrew M Herold" userId="d730350a0ee41112" providerId="LiveId" clId="{49D08953-4EB3-4488-89A2-5611F3603B4A}" dt="2020-05-23T17:50:10.812" v="150" actId="123"/>
          <ac:spMkLst>
            <pc:docMk/>
            <pc:sldMk cId="2900437585" sldId="258"/>
            <ac:spMk id="2" creationId="{C5FF0488-623B-4320-AEAA-F34711027A73}"/>
          </ac:spMkLst>
        </pc:spChg>
        <pc:spChg chg="del mod">
          <ac:chgData name="Andrew M Herold" userId="d730350a0ee41112" providerId="LiveId" clId="{49D08953-4EB3-4488-89A2-5611F3603B4A}" dt="2020-05-23T17:45:14.450" v="60" actId="931"/>
          <ac:spMkLst>
            <pc:docMk/>
            <pc:sldMk cId="2900437585" sldId="258"/>
            <ac:spMk id="3" creationId="{8F16A4EB-2585-4B64-8EE2-93B7A8E33B68}"/>
          </ac:spMkLst>
        </pc:spChg>
        <pc:spChg chg="del mod">
          <ac:chgData name="Andrew M Herold" userId="d730350a0ee41112" providerId="LiveId" clId="{49D08953-4EB3-4488-89A2-5611F3603B4A}" dt="2020-05-23T17:46:18.874" v="65" actId="931"/>
          <ac:spMkLst>
            <pc:docMk/>
            <pc:sldMk cId="2900437585" sldId="258"/>
            <ac:spMk id="4" creationId="{C41A4F0A-38F5-40C1-86E2-BCFFE47056DE}"/>
          </ac:spMkLst>
        </pc:spChg>
        <pc:spChg chg="add mod ord">
          <ac:chgData name="Andrew M Herold" userId="d730350a0ee41112" providerId="LiveId" clId="{49D08953-4EB3-4488-89A2-5611F3603B4A}" dt="2020-05-23T17:49:26.474" v="106" actId="123"/>
          <ac:spMkLst>
            <pc:docMk/>
            <pc:sldMk cId="2900437585" sldId="258"/>
            <ac:spMk id="9" creationId="{3021C3FE-F86A-4E35-B9E1-5AD5D1612157}"/>
          </ac:spMkLst>
        </pc:spChg>
        <pc:spChg chg="add del mod">
          <ac:chgData name="Andrew M Herold" userId="d730350a0ee41112" providerId="LiveId" clId="{49D08953-4EB3-4488-89A2-5611F3603B4A}" dt="2020-05-23T17:48:39.313" v="100" actId="478"/>
          <ac:spMkLst>
            <pc:docMk/>
            <pc:sldMk cId="2900437585" sldId="258"/>
            <ac:spMk id="11" creationId="{B1DFA5E8-9EFF-41FF-8464-12FAC3798DA7}"/>
          </ac:spMkLst>
        </pc:spChg>
        <pc:spChg chg="add">
          <ac:chgData name="Andrew M Herold" userId="d730350a0ee41112" providerId="LiveId" clId="{49D08953-4EB3-4488-89A2-5611F3603B4A}" dt="2020-05-23T17:49:13.654" v="104" actId="26606"/>
          <ac:spMkLst>
            <pc:docMk/>
            <pc:sldMk cId="2900437585" sldId="258"/>
            <ac:spMk id="12" creationId="{4038CB10-1F5C-4D54-9DF7-12586DE5B007}"/>
          </ac:spMkLst>
        </pc:spChg>
        <pc:spChg chg="add del mod">
          <ac:chgData name="Andrew M Herold" userId="d730350a0ee41112" providerId="LiveId" clId="{49D08953-4EB3-4488-89A2-5611F3603B4A}" dt="2020-05-23T17:49:03.465" v="103" actId="478"/>
          <ac:spMkLst>
            <pc:docMk/>
            <pc:sldMk cId="2900437585" sldId="258"/>
            <ac:spMk id="13" creationId="{8D083E28-8C27-4C4C-9638-CCD5BAEF7A51}"/>
          </ac:spMkLst>
        </pc:spChg>
        <pc:spChg chg="add del">
          <ac:chgData name="Andrew M Herold" userId="d730350a0ee41112" providerId="LiveId" clId="{49D08953-4EB3-4488-89A2-5611F3603B4A}" dt="2020-05-23T17:47:50.159" v="83" actId="26606"/>
          <ac:spMkLst>
            <pc:docMk/>
            <pc:sldMk cId="2900437585" sldId="258"/>
            <ac:spMk id="14" creationId="{6ECA6DCB-B7E1-40A9-9524-540C6DA40B1B}"/>
          </ac:spMkLst>
        </pc:spChg>
        <pc:spChg chg="add">
          <ac:chgData name="Andrew M Herold" userId="d730350a0ee41112" providerId="LiveId" clId="{49D08953-4EB3-4488-89A2-5611F3603B4A}" dt="2020-05-23T17:49:13.654" v="104" actId="26606"/>
          <ac:spMkLst>
            <pc:docMk/>
            <pc:sldMk cId="2900437585" sldId="258"/>
            <ac:spMk id="15" creationId="{73ED6512-6858-4552-B699-9A97FE9A4EA2}"/>
          </ac:spMkLst>
        </pc:spChg>
        <pc:spChg chg="add del">
          <ac:chgData name="Andrew M Herold" userId="d730350a0ee41112" providerId="LiveId" clId="{49D08953-4EB3-4488-89A2-5611F3603B4A}" dt="2020-05-23T17:47:50.159" v="83" actId="26606"/>
          <ac:spMkLst>
            <pc:docMk/>
            <pc:sldMk cId="2900437585" sldId="258"/>
            <ac:spMk id="20" creationId="{3873B707-463F-40B0-8227-E8CC6C67EB25}"/>
          </ac:spMkLst>
        </pc:spChg>
        <pc:spChg chg="add del">
          <ac:chgData name="Andrew M Herold" userId="d730350a0ee41112" providerId="LiveId" clId="{49D08953-4EB3-4488-89A2-5611F3603B4A}" dt="2020-05-23T17:47:50.159" v="83" actId="26606"/>
          <ac:spMkLst>
            <pc:docMk/>
            <pc:sldMk cId="2900437585" sldId="258"/>
            <ac:spMk id="22" creationId="{C13237C8-E62C-4F0D-A318-BD6FB6C2D138}"/>
          </ac:spMkLst>
        </pc:spChg>
        <pc:spChg chg="add del">
          <ac:chgData name="Andrew M Herold" userId="d730350a0ee41112" providerId="LiveId" clId="{49D08953-4EB3-4488-89A2-5611F3603B4A}" dt="2020-05-23T17:47:50.159" v="83" actId="26606"/>
          <ac:spMkLst>
            <pc:docMk/>
            <pc:sldMk cId="2900437585" sldId="258"/>
            <ac:spMk id="24" creationId="{19C9EAEA-39D0-4B0E-A0EB-51E7B26740B1}"/>
          </ac:spMkLst>
        </pc:spChg>
        <pc:spChg chg="add del">
          <ac:chgData name="Andrew M Herold" userId="d730350a0ee41112" providerId="LiveId" clId="{49D08953-4EB3-4488-89A2-5611F3603B4A}" dt="2020-05-23T17:47:50.159" v="83" actId="26606"/>
          <ac:spMkLst>
            <pc:docMk/>
            <pc:sldMk cId="2900437585" sldId="258"/>
            <ac:spMk id="26" creationId="{8CB5D2D7-DF65-4E86-BFBA-FFB9B5ACEB64}"/>
          </ac:spMkLst>
        </pc:spChg>
        <pc:spChg chg="add del">
          <ac:chgData name="Andrew M Herold" userId="d730350a0ee41112" providerId="LiveId" clId="{49D08953-4EB3-4488-89A2-5611F3603B4A}" dt="2020-05-23T17:48:39.747" v="101" actId="26606"/>
          <ac:spMkLst>
            <pc:docMk/>
            <pc:sldMk cId="2900437585" sldId="258"/>
            <ac:spMk id="28" creationId="{99899462-FC16-43B0-966B-FCA263450716}"/>
          </ac:spMkLst>
        </pc:spChg>
        <pc:spChg chg="add del">
          <ac:chgData name="Andrew M Herold" userId="d730350a0ee41112" providerId="LiveId" clId="{49D08953-4EB3-4488-89A2-5611F3603B4A}" dt="2020-05-23T17:48:10.913" v="88" actId="26606"/>
          <ac:spMkLst>
            <pc:docMk/>
            <pc:sldMk cId="2900437585" sldId="258"/>
            <ac:spMk id="34" creationId="{9C9E83AF-030E-4F9E-A53E-41FDC8659D0D}"/>
          </ac:spMkLst>
        </pc:spChg>
        <pc:spChg chg="add del">
          <ac:chgData name="Andrew M Herold" userId="d730350a0ee41112" providerId="LiveId" clId="{49D08953-4EB3-4488-89A2-5611F3603B4A}" dt="2020-05-23T17:48:14.097" v="90" actId="26606"/>
          <ac:spMkLst>
            <pc:docMk/>
            <pc:sldMk cId="2900437585" sldId="258"/>
            <ac:spMk id="42" creationId="{F4C0B10B-D2C4-4A54-AFAD-3D27DF88BB37}"/>
          </ac:spMkLst>
        </pc:spChg>
        <pc:spChg chg="add del">
          <ac:chgData name="Andrew M Herold" userId="d730350a0ee41112" providerId="LiveId" clId="{49D08953-4EB3-4488-89A2-5611F3603B4A}" dt="2020-05-23T17:48:38.145" v="98" actId="26606"/>
          <ac:spMkLst>
            <pc:docMk/>
            <pc:sldMk cId="2900437585" sldId="258"/>
            <ac:spMk id="44" creationId="{4038CB10-1F5C-4D54-9DF7-12586DE5B007}"/>
          </ac:spMkLst>
        </pc:spChg>
        <pc:spChg chg="add del">
          <ac:chgData name="Andrew M Herold" userId="d730350a0ee41112" providerId="LiveId" clId="{49D08953-4EB3-4488-89A2-5611F3603B4A}" dt="2020-05-23T17:48:38.145" v="98" actId="26606"/>
          <ac:spMkLst>
            <pc:docMk/>
            <pc:sldMk cId="2900437585" sldId="258"/>
            <ac:spMk id="45" creationId="{73ED6512-6858-4552-B699-9A97FE9A4EA2}"/>
          </ac:spMkLst>
        </pc:spChg>
        <pc:grpChg chg="add del">
          <ac:chgData name="Andrew M Herold" userId="d730350a0ee41112" providerId="LiveId" clId="{49D08953-4EB3-4488-89A2-5611F3603B4A}" dt="2020-05-23T17:47:50.159" v="83" actId="26606"/>
          <ac:grpSpMkLst>
            <pc:docMk/>
            <pc:sldMk cId="2900437585" sldId="258"/>
            <ac:grpSpMk id="16" creationId="{1DE889C7-FAD6-4397-98E2-05D503484459}"/>
          </ac:grpSpMkLst>
        </pc:grpChg>
        <pc:grpChg chg="add del">
          <ac:chgData name="Andrew M Herold" userId="d730350a0ee41112" providerId="LiveId" clId="{49D08953-4EB3-4488-89A2-5611F3603B4A}" dt="2020-05-23T17:48:14.097" v="90" actId="26606"/>
          <ac:grpSpMkLst>
            <pc:docMk/>
            <pc:sldMk cId="2900437585" sldId="258"/>
            <ac:grpSpMk id="36" creationId="{B6BADB90-C74B-40D6-86DC-503F65FCE8DC}"/>
          </ac:grpSpMkLst>
        </pc:grpChg>
        <pc:picChg chg="add mod ord">
          <ac:chgData name="Andrew M Herold" userId="d730350a0ee41112" providerId="LiveId" clId="{49D08953-4EB3-4488-89A2-5611F3603B4A}" dt="2020-05-23T17:49:13.654" v="104" actId="26606"/>
          <ac:picMkLst>
            <pc:docMk/>
            <pc:sldMk cId="2900437585" sldId="258"/>
            <ac:picMk id="6" creationId="{104E90F6-751E-49A1-92D2-FDDB63694D21}"/>
          </ac:picMkLst>
        </pc:picChg>
        <pc:picChg chg="add del mod ord">
          <ac:chgData name="Andrew M Herold" userId="d730350a0ee41112" providerId="LiveId" clId="{49D08953-4EB3-4488-89A2-5611F3603B4A}" dt="2020-05-23T17:48:59.131" v="102" actId="478"/>
          <ac:picMkLst>
            <pc:docMk/>
            <pc:sldMk cId="2900437585" sldId="258"/>
            <ac:picMk id="8" creationId="{118E9474-B8F1-4B38-B12D-5A989F5C2CDF}"/>
          </ac:picMkLst>
        </pc:picChg>
        <pc:cxnChg chg="add del">
          <ac:chgData name="Andrew M Herold" userId="d730350a0ee41112" providerId="LiveId" clId="{49D08953-4EB3-4488-89A2-5611F3603B4A}" dt="2020-05-23T17:48:39.747" v="101" actId="26606"/>
          <ac:cxnSpMkLst>
            <pc:docMk/>
            <pc:sldMk cId="2900437585" sldId="258"/>
            <ac:cxnSpMk id="29" creationId="{AAFEA932-2DF1-410C-A00A-7A1E7DBF7511}"/>
          </ac:cxnSpMkLst>
        </pc:cxnChg>
      </pc:sldChg>
      <pc:sldChg chg="addSp delSp modSp add mod modAnim">
        <pc:chgData name="Andrew M Herold" userId="d730350a0ee41112" providerId="LiveId" clId="{49D08953-4EB3-4488-89A2-5611F3603B4A}" dt="2020-05-23T18:00:49.373" v="462"/>
        <pc:sldMkLst>
          <pc:docMk/>
          <pc:sldMk cId="2696901701" sldId="259"/>
        </pc:sldMkLst>
        <pc:spChg chg="mod">
          <ac:chgData name="Andrew M Herold" userId="d730350a0ee41112" providerId="LiveId" clId="{49D08953-4EB3-4488-89A2-5611F3603B4A}" dt="2020-05-23T17:51:13.625" v="182" actId="26606"/>
          <ac:spMkLst>
            <pc:docMk/>
            <pc:sldMk cId="2696901701" sldId="259"/>
            <ac:spMk id="2" creationId="{C5FF0488-623B-4320-AEAA-F34711027A73}"/>
          </ac:spMkLst>
        </pc:spChg>
        <pc:spChg chg="add del mod">
          <ac:chgData name="Andrew M Herold" userId="d730350a0ee41112" providerId="LiveId" clId="{49D08953-4EB3-4488-89A2-5611F3603B4A}" dt="2020-05-23T17:50:47.977" v="175" actId="931"/>
          <ac:spMkLst>
            <pc:docMk/>
            <pc:sldMk cId="2696901701" sldId="259"/>
            <ac:spMk id="4" creationId="{ED5487E4-5DF7-4E79-965F-80141FBD147E}"/>
          </ac:spMkLst>
        </pc:spChg>
        <pc:spChg chg="mod ord">
          <ac:chgData name="Andrew M Herold" userId="d730350a0ee41112" providerId="LiveId" clId="{49D08953-4EB3-4488-89A2-5611F3603B4A}" dt="2020-05-23T17:56:34.225" v="375" actId="6549"/>
          <ac:spMkLst>
            <pc:docMk/>
            <pc:sldMk cId="2696901701" sldId="259"/>
            <ac:spMk id="9" creationId="{3021C3FE-F86A-4E35-B9E1-5AD5D1612157}"/>
          </ac:spMkLst>
        </pc:spChg>
        <pc:spChg chg="add del">
          <ac:chgData name="Andrew M Herold" userId="d730350a0ee41112" providerId="LiveId" clId="{49D08953-4EB3-4488-89A2-5611F3603B4A}" dt="2020-05-23T17:51:13.625" v="182" actId="26606"/>
          <ac:spMkLst>
            <pc:docMk/>
            <pc:sldMk cId="2696901701" sldId="259"/>
            <ac:spMk id="12" creationId="{4038CB10-1F5C-4D54-9DF7-12586DE5B007}"/>
          </ac:spMkLst>
        </pc:spChg>
        <pc:spChg chg="add del">
          <ac:chgData name="Andrew M Herold" userId="d730350a0ee41112" providerId="LiveId" clId="{49D08953-4EB3-4488-89A2-5611F3603B4A}" dt="2020-05-23T17:51:13.625" v="182" actId="26606"/>
          <ac:spMkLst>
            <pc:docMk/>
            <pc:sldMk cId="2696901701" sldId="259"/>
            <ac:spMk id="15" creationId="{73ED6512-6858-4552-B699-9A97FE9A4EA2}"/>
          </ac:spMkLst>
        </pc:spChg>
        <pc:spChg chg="add">
          <ac:chgData name="Andrew M Herold" userId="d730350a0ee41112" providerId="LiveId" clId="{49D08953-4EB3-4488-89A2-5611F3603B4A}" dt="2020-05-23T17:51:13.625" v="182" actId="26606"/>
          <ac:spMkLst>
            <pc:docMk/>
            <pc:sldMk cId="2696901701" sldId="259"/>
            <ac:spMk id="17" creationId="{B775CD93-9DF2-48CB-9F57-1BCA9A46C7FA}"/>
          </ac:spMkLst>
        </pc:spChg>
        <pc:spChg chg="add">
          <ac:chgData name="Andrew M Herold" userId="d730350a0ee41112" providerId="LiveId" clId="{49D08953-4EB3-4488-89A2-5611F3603B4A}" dt="2020-05-23T17:51:13.625" v="182" actId="26606"/>
          <ac:spMkLst>
            <pc:docMk/>
            <pc:sldMk cId="2696901701" sldId="259"/>
            <ac:spMk id="18" creationId="{E186B68C-84BC-4A6E-99D1-EE87483C1349}"/>
          </ac:spMkLst>
        </pc:spChg>
        <pc:spChg chg="add del">
          <ac:chgData name="Andrew M Herold" userId="d730350a0ee41112" providerId="LiveId" clId="{49D08953-4EB3-4488-89A2-5611F3603B4A}" dt="2020-05-23T17:50:57.516" v="179" actId="26606"/>
          <ac:spMkLst>
            <pc:docMk/>
            <pc:sldMk cId="2696901701" sldId="259"/>
            <ac:spMk id="20" creationId="{4038CB10-1F5C-4D54-9DF7-12586DE5B007}"/>
          </ac:spMkLst>
        </pc:spChg>
        <pc:spChg chg="add del">
          <ac:chgData name="Andrew M Herold" userId="d730350a0ee41112" providerId="LiveId" clId="{49D08953-4EB3-4488-89A2-5611F3603B4A}" dt="2020-05-23T17:50:57.516" v="179" actId="26606"/>
          <ac:spMkLst>
            <pc:docMk/>
            <pc:sldMk cId="2696901701" sldId="259"/>
            <ac:spMk id="22" creationId="{73ED6512-6858-4552-B699-9A97FE9A4EA2}"/>
          </ac:spMkLst>
        </pc:spChg>
        <pc:spChg chg="add">
          <ac:chgData name="Andrew M Herold" userId="d730350a0ee41112" providerId="LiveId" clId="{49D08953-4EB3-4488-89A2-5611F3603B4A}" dt="2020-05-23T17:51:13.625" v="182" actId="26606"/>
          <ac:spMkLst>
            <pc:docMk/>
            <pc:sldMk cId="2696901701" sldId="259"/>
            <ac:spMk id="24" creationId="{6166C6D1-23AC-49C4-BA07-238E4E9F8CEB}"/>
          </ac:spMkLst>
        </pc:spChg>
        <pc:spChg chg="add">
          <ac:chgData name="Andrew M Herold" userId="d730350a0ee41112" providerId="LiveId" clId="{49D08953-4EB3-4488-89A2-5611F3603B4A}" dt="2020-05-23T17:51:13.625" v="182" actId="26606"/>
          <ac:spMkLst>
            <pc:docMk/>
            <pc:sldMk cId="2696901701" sldId="259"/>
            <ac:spMk id="26" creationId="{1C091803-41C2-48E0-9228-5148460C7479}"/>
          </ac:spMkLst>
        </pc:spChg>
        <pc:picChg chg="del">
          <ac:chgData name="Andrew M Herold" userId="d730350a0ee41112" providerId="LiveId" clId="{49D08953-4EB3-4488-89A2-5611F3603B4A}" dt="2020-05-23T17:50:37.247" v="174" actId="478"/>
          <ac:picMkLst>
            <pc:docMk/>
            <pc:sldMk cId="2696901701" sldId="259"/>
            <ac:picMk id="6" creationId="{104E90F6-751E-49A1-92D2-FDDB63694D21}"/>
          </ac:picMkLst>
        </pc:picChg>
        <pc:picChg chg="add mod">
          <ac:chgData name="Andrew M Herold" userId="d730350a0ee41112" providerId="LiveId" clId="{49D08953-4EB3-4488-89A2-5611F3603B4A}" dt="2020-05-23T17:51:13.625" v="182" actId="26606"/>
          <ac:picMkLst>
            <pc:docMk/>
            <pc:sldMk cId="2696901701" sldId="259"/>
            <ac:picMk id="7" creationId="{9BF45852-3509-4E95-9C0C-3BBBF4666F6B}"/>
          </ac:picMkLst>
        </pc:picChg>
      </pc:sldChg>
      <pc:sldChg chg="addSp delSp modSp new mod setBg modAnim">
        <pc:chgData name="Andrew M Herold" userId="d730350a0ee41112" providerId="LiveId" clId="{49D08953-4EB3-4488-89A2-5611F3603B4A}" dt="2020-05-23T18:02:01.225" v="478" actId="120"/>
        <pc:sldMkLst>
          <pc:docMk/>
          <pc:sldMk cId="1843424760" sldId="260"/>
        </pc:sldMkLst>
        <pc:spChg chg="mod">
          <ac:chgData name="Andrew M Herold" userId="d730350a0ee41112" providerId="LiveId" clId="{49D08953-4EB3-4488-89A2-5611F3603B4A}" dt="2020-05-23T17:59:56.087" v="452" actId="26606"/>
          <ac:spMkLst>
            <pc:docMk/>
            <pc:sldMk cId="1843424760" sldId="260"/>
            <ac:spMk id="2" creationId="{3A870CD0-D70F-4A8E-8C1F-BE04C7A05C6E}"/>
          </ac:spMkLst>
        </pc:spChg>
        <pc:spChg chg="del mod">
          <ac:chgData name="Andrew M Herold" userId="d730350a0ee41112" providerId="LiveId" clId="{49D08953-4EB3-4488-89A2-5611F3603B4A}" dt="2020-05-23T17:57:37.285" v="406"/>
          <ac:spMkLst>
            <pc:docMk/>
            <pc:sldMk cId="1843424760" sldId="260"/>
            <ac:spMk id="3" creationId="{408D5B91-F6CE-475B-B321-8F115AD3BF52}"/>
          </ac:spMkLst>
        </pc:spChg>
        <pc:spChg chg="mod">
          <ac:chgData name="Andrew M Herold" userId="d730350a0ee41112" providerId="LiveId" clId="{49D08953-4EB3-4488-89A2-5611F3603B4A}" dt="2020-05-23T18:02:01.225" v="478" actId="120"/>
          <ac:spMkLst>
            <pc:docMk/>
            <pc:sldMk cId="1843424760" sldId="260"/>
            <ac:spMk id="4" creationId="{65E08E71-4E25-4F4E-AAC8-C30FBD9F0F25}"/>
          </ac:spMkLst>
        </pc:spChg>
        <pc:spChg chg="add del">
          <ac:chgData name="Andrew M Herold" userId="d730350a0ee41112" providerId="LiveId" clId="{49D08953-4EB3-4488-89A2-5611F3603B4A}" dt="2020-05-23T17:59:56.087" v="452" actId="26606"/>
          <ac:spMkLst>
            <pc:docMk/>
            <pc:sldMk cId="1843424760" sldId="260"/>
            <ac:spMk id="11" creationId="{4038CB10-1F5C-4D54-9DF7-12586DE5B007}"/>
          </ac:spMkLst>
        </pc:spChg>
        <pc:spChg chg="add del">
          <ac:chgData name="Andrew M Herold" userId="d730350a0ee41112" providerId="LiveId" clId="{49D08953-4EB3-4488-89A2-5611F3603B4A}" dt="2020-05-23T17:59:56.087" v="452" actId="26606"/>
          <ac:spMkLst>
            <pc:docMk/>
            <pc:sldMk cId="1843424760" sldId="260"/>
            <ac:spMk id="13" creationId="{73ED6512-6858-4552-B699-9A97FE9A4EA2}"/>
          </ac:spMkLst>
        </pc:spChg>
        <pc:picChg chg="add mod">
          <ac:chgData name="Andrew M Herold" userId="d730350a0ee41112" providerId="LiveId" clId="{49D08953-4EB3-4488-89A2-5611F3603B4A}" dt="2020-05-23T17:59:57.723" v="454" actId="14100"/>
          <ac:picMkLst>
            <pc:docMk/>
            <pc:sldMk cId="1843424760" sldId="260"/>
            <ac:picMk id="6" creationId="{AADDE0B2-7067-4144-BC0F-467D21A39B75}"/>
          </ac:picMkLst>
        </pc:picChg>
      </pc:sldChg>
      <pc:sldChg chg="addSp modSp new mod setBg modAnim">
        <pc:chgData name="Andrew M Herold" userId="d730350a0ee41112" providerId="LiveId" clId="{49D08953-4EB3-4488-89A2-5611F3603B4A}" dt="2020-05-23T18:06:13.305" v="536"/>
        <pc:sldMkLst>
          <pc:docMk/>
          <pc:sldMk cId="3200878249" sldId="261"/>
        </pc:sldMkLst>
        <pc:spChg chg="add mod">
          <ac:chgData name="Andrew M Herold" userId="d730350a0ee41112" providerId="LiveId" clId="{49D08953-4EB3-4488-89A2-5611F3603B4A}" dt="2020-05-23T18:04:55.158" v="531" actId="26606"/>
          <ac:spMkLst>
            <pc:docMk/>
            <pc:sldMk cId="3200878249" sldId="261"/>
            <ac:spMk id="2" creationId="{3998CF29-258A-48B3-8197-A1C63ED8E607}"/>
          </ac:spMkLst>
        </pc:spChg>
        <pc:spChg chg="add mod">
          <ac:chgData name="Andrew M Herold" userId="d730350a0ee41112" providerId="LiveId" clId="{49D08953-4EB3-4488-89A2-5611F3603B4A}" dt="2020-05-23T18:05:01.298" v="532" actId="5793"/>
          <ac:spMkLst>
            <pc:docMk/>
            <pc:sldMk cId="3200878249" sldId="261"/>
            <ac:spMk id="5" creationId="{658858B2-3AB2-4EF4-8CDA-A891D511DF64}"/>
          </ac:spMkLst>
        </pc:spChg>
        <pc:spChg chg="add">
          <ac:chgData name="Andrew M Herold" userId="d730350a0ee41112" providerId="LiveId" clId="{49D08953-4EB3-4488-89A2-5611F3603B4A}" dt="2020-05-23T18:04:55.158" v="531" actId="26606"/>
          <ac:spMkLst>
            <pc:docMk/>
            <pc:sldMk cId="3200878249" sldId="261"/>
            <ac:spMk id="10" creationId="{4038CB10-1F5C-4D54-9DF7-12586DE5B007}"/>
          </ac:spMkLst>
        </pc:spChg>
        <pc:spChg chg="add">
          <ac:chgData name="Andrew M Herold" userId="d730350a0ee41112" providerId="LiveId" clId="{49D08953-4EB3-4488-89A2-5611F3603B4A}" dt="2020-05-23T18:04:55.158" v="531" actId="26606"/>
          <ac:spMkLst>
            <pc:docMk/>
            <pc:sldMk cId="3200878249" sldId="261"/>
            <ac:spMk id="12" creationId="{73ED6512-6858-4552-B699-9A97FE9A4EA2}"/>
          </ac:spMkLst>
        </pc:spChg>
        <pc:picChg chg="add mod">
          <ac:chgData name="Andrew M Herold" userId="d730350a0ee41112" providerId="LiveId" clId="{49D08953-4EB3-4488-89A2-5611F3603B4A}" dt="2020-05-23T18:06:00.318" v="534"/>
          <ac:picMkLst>
            <pc:docMk/>
            <pc:sldMk cId="3200878249" sldId="261"/>
            <ac:picMk id="4" creationId="{B5AAD60D-0F11-45CA-B306-C05D9A55A664}"/>
          </ac:picMkLst>
        </pc:picChg>
      </pc:sldChg>
      <pc:sldChg chg="addSp delSp modSp new mod setBg modAnim">
        <pc:chgData name="Andrew M Herold" userId="d730350a0ee41112" providerId="LiveId" clId="{49D08953-4EB3-4488-89A2-5611F3603B4A}" dt="2020-05-23T18:15:43.097" v="609" actId="20577"/>
        <pc:sldMkLst>
          <pc:docMk/>
          <pc:sldMk cId="4263321389" sldId="262"/>
        </pc:sldMkLst>
        <pc:spChg chg="add mod">
          <ac:chgData name="Andrew M Herold" userId="d730350a0ee41112" providerId="LiveId" clId="{49D08953-4EB3-4488-89A2-5611F3603B4A}" dt="2020-05-23T18:15:43.097" v="609" actId="20577"/>
          <ac:spMkLst>
            <pc:docMk/>
            <pc:sldMk cId="4263321389" sldId="262"/>
            <ac:spMk id="2" creationId="{FB9E1DAF-3978-4B56-B784-B65EBCADDE58}"/>
          </ac:spMkLst>
        </pc:spChg>
        <pc:spChg chg="add mod">
          <ac:chgData name="Andrew M Herold" userId="d730350a0ee41112" providerId="LiveId" clId="{49D08953-4EB3-4488-89A2-5611F3603B4A}" dt="2020-05-23T18:15:25.777" v="607" actId="26606"/>
          <ac:spMkLst>
            <pc:docMk/>
            <pc:sldMk cId="4263321389" sldId="262"/>
            <ac:spMk id="3" creationId="{FCB2FD8A-8F5D-4B88-B5A6-7CF446B4DC9A}"/>
          </ac:spMkLst>
        </pc:spChg>
        <pc:spChg chg="add">
          <ac:chgData name="Andrew M Herold" userId="d730350a0ee41112" providerId="LiveId" clId="{49D08953-4EB3-4488-89A2-5611F3603B4A}" dt="2020-05-23T18:15:25.777" v="607" actId="26606"/>
          <ac:spMkLst>
            <pc:docMk/>
            <pc:sldMk cId="4263321389" sldId="262"/>
            <ac:spMk id="5" creationId="{3B854194-185D-494D-905C-7C7CB2E30F6E}"/>
          </ac:spMkLst>
        </pc:spChg>
        <pc:spChg chg="add">
          <ac:chgData name="Andrew M Herold" userId="d730350a0ee41112" providerId="LiveId" clId="{49D08953-4EB3-4488-89A2-5611F3603B4A}" dt="2020-05-23T18:15:25.777" v="607" actId="26606"/>
          <ac:spMkLst>
            <pc:docMk/>
            <pc:sldMk cId="4263321389" sldId="262"/>
            <ac:spMk id="6" creationId="{B4F5FA0D-0104-4987-8241-EFF7C85B88DE}"/>
          </ac:spMkLst>
        </pc:spChg>
        <pc:spChg chg="add del">
          <ac:chgData name="Andrew M Herold" userId="d730350a0ee41112" providerId="LiveId" clId="{49D08953-4EB3-4488-89A2-5611F3603B4A}" dt="2020-05-23T18:15:04.522" v="605" actId="26606"/>
          <ac:spMkLst>
            <pc:docMk/>
            <pc:sldMk cId="4263321389" sldId="262"/>
            <ac:spMk id="8" creationId="{3B854194-185D-494D-905C-7C7CB2E30F6E}"/>
          </ac:spMkLst>
        </pc:spChg>
        <pc:spChg chg="add del">
          <ac:chgData name="Andrew M Herold" userId="d730350a0ee41112" providerId="LiveId" clId="{49D08953-4EB3-4488-89A2-5611F3603B4A}" dt="2020-05-23T18:15:04.522" v="605" actId="26606"/>
          <ac:spMkLst>
            <pc:docMk/>
            <pc:sldMk cId="4263321389" sldId="262"/>
            <ac:spMk id="10" creationId="{B4F5FA0D-0104-4987-8241-EFF7C85B88DE}"/>
          </ac:spMkLst>
        </pc:spChg>
        <pc:picChg chg="add">
          <ac:chgData name="Andrew M Herold" userId="d730350a0ee41112" providerId="LiveId" clId="{49D08953-4EB3-4488-89A2-5611F3603B4A}" dt="2020-05-23T18:15:25.777" v="607" actId="26606"/>
          <ac:picMkLst>
            <pc:docMk/>
            <pc:sldMk cId="4263321389" sldId="262"/>
            <ac:picMk id="7" creationId="{2897127E-6CEF-446C-BE87-93B7C46E49D1}"/>
          </ac:picMkLst>
        </pc:picChg>
        <pc:picChg chg="add del">
          <ac:chgData name="Andrew M Herold" userId="d730350a0ee41112" providerId="LiveId" clId="{49D08953-4EB3-4488-89A2-5611F3603B4A}" dt="2020-05-23T18:15:04.522" v="605" actId="26606"/>
          <ac:picMkLst>
            <pc:docMk/>
            <pc:sldMk cId="4263321389" sldId="262"/>
            <ac:picMk id="12" creationId="{2897127E-6CEF-446C-BE87-93B7C46E49D1}"/>
          </ac:picMkLst>
        </pc:picChg>
      </pc:sldChg>
      <pc:sldChg chg="addSp delSp modSp add mod setBg modAnim setClrOvrMap">
        <pc:chgData name="Andrew M Herold" userId="d730350a0ee41112" providerId="LiveId" clId="{49D08953-4EB3-4488-89A2-5611F3603B4A}" dt="2020-05-23T18:26:29.176" v="719"/>
        <pc:sldMkLst>
          <pc:docMk/>
          <pc:sldMk cId="360533864" sldId="263"/>
        </pc:sldMkLst>
        <pc:spChg chg="mod">
          <ac:chgData name="Andrew M Herold" userId="d730350a0ee41112" providerId="LiveId" clId="{49D08953-4EB3-4488-89A2-5611F3603B4A}" dt="2020-05-23T18:25:59.255" v="716" actId="26606"/>
          <ac:spMkLst>
            <pc:docMk/>
            <pc:sldMk cId="360533864" sldId="263"/>
            <ac:spMk id="2" creationId="{FB9E1DAF-3978-4B56-B784-B65EBCADDE58}"/>
          </ac:spMkLst>
        </pc:spChg>
        <pc:spChg chg="mod">
          <ac:chgData name="Andrew M Herold" userId="d730350a0ee41112" providerId="LiveId" clId="{49D08953-4EB3-4488-89A2-5611F3603B4A}" dt="2020-05-23T18:26:14.643" v="717" actId="255"/>
          <ac:spMkLst>
            <pc:docMk/>
            <pc:sldMk cId="360533864" sldId="263"/>
            <ac:spMk id="3" creationId="{FCB2FD8A-8F5D-4B88-B5A6-7CF446B4DC9A}"/>
          </ac:spMkLst>
        </pc:spChg>
        <pc:spChg chg="add del">
          <ac:chgData name="Andrew M Herold" userId="d730350a0ee41112" providerId="LiveId" clId="{49D08953-4EB3-4488-89A2-5611F3603B4A}" dt="2020-05-23T18:25:57.415" v="713" actId="26606"/>
          <ac:spMkLst>
            <pc:docMk/>
            <pc:sldMk cId="360533864" sldId="263"/>
            <ac:spMk id="8" creationId="{3B854194-185D-494D-905C-7C7CB2E30F6E}"/>
          </ac:spMkLst>
        </pc:spChg>
        <pc:spChg chg="add del">
          <ac:chgData name="Andrew M Herold" userId="d730350a0ee41112" providerId="LiveId" clId="{49D08953-4EB3-4488-89A2-5611F3603B4A}" dt="2020-05-23T18:25:57.415" v="713" actId="26606"/>
          <ac:spMkLst>
            <pc:docMk/>
            <pc:sldMk cId="360533864" sldId="263"/>
            <ac:spMk id="10" creationId="{B4F5FA0D-0104-4987-8241-EFF7C85B88DE}"/>
          </ac:spMkLst>
        </pc:spChg>
        <pc:spChg chg="add del">
          <ac:chgData name="Andrew M Herold" userId="d730350a0ee41112" providerId="LiveId" clId="{49D08953-4EB3-4488-89A2-5611F3603B4A}" dt="2020-05-23T18:25:59.239" v="715" actId="26606"/>
          <ac:spMkLst>
            <pc:docMk/>
            <pc:sldMk cId="360533864" sldId="263"/>
            <ac:spMk id="14" creationId="{4351DFE5-F63D-4BE0-BDA9-E3EB88F01AA5}"/>
          </ac:spMkLst>
        </pc:spChg>
        <pc:spChg chg="add">
          <ac:chgData name="Andrew M Herold" userId="d730350a0ee41112" providerId="LiveId" clId="{49D08953-4EB3-4488-89A2-5611F3603B4A}" dt="2020-05-23T18:25:59.255" v="716" actId="26606"/>
          <ac:spMkLst>
            <pc:docMk/>
            <pc:sldMk cId="360533864" sldId="263"/>
            <ac:spMk id="17" creationId="{2CB6C291-6CAF-46DF-ACFF-AADF0FD03F58}"/>
          </ac:spMkLst>
        </pc:spChg>
        <pc:spChg chg="add">
          <ac:chgData name="Andrew M Herold" userId="d730350a0ee41112" providerId="LiveId" clId="{49D08953-4EB3-4488-89A2-5611F3603B4A}" dt="2020-05-23T18:25:59.255" v="716" actId="26606"/>
          <ac:spMkLst>
            <pc:docMk/>
            <pc:sldMk cId="360533864" sldId="263"/>
            <ac:spMk id="19" creationId="{4735DC46-5663-471D-AADB-81E00E65BCC6}"/>
          </ac:spMkLst>
        </pc:spChg>
        <pc:picChg chg="add del">
          <ac:chgData name="Andrew M Herold" userId="d730350a0ee41112" providerId="LiveId" clId="{49D08953-4EB3-4488-89A2-5611F3603B4A}" dt="2020-05-23T18:25:57.415" v="713" actId="26606"/>
          <ac:picMkLst>
            <pc:docMk/>
            <pc:sldMk cId="360533864" sldId="263"/>
            <ac:picMk id="12" creationId="{2897127E-6CEF-446C-BE87-93B7C46E49D1}"/>
          </ac:picMkLst>
        </pc:picChg>
        <pc:picChg chg="add del">
          <ac:chgData name="Andrew M Herold" userId="d730350a0ee41112" providerId="LiveId" clId="{49D08953-4EB3-4488-89A2-5611F3603B4A}" dt="2020-05-23T18:25:59.239" v="715" actId="26606"/>
          <ac:picMkLst>
            <pc:docMk/>
            <pc:sldMk cId="360533864" sldId="263"/>
            <ac:picMk id="15" creationId="{3AA16612-ACD2-4A16-8F2B-4514FD6BF28F}"/>
          </ac:picMkLst>
        </pc:picChg>
        <pc:picChg chg="add">
          <ac:chgData name="Andrew M Herold" userId="d730350a0ee41112" providerId="LiveId" clId="{49D08953-4EB3-4488-89A2-5611F3603B4A}" dt="2020-05-23T18:25:59.255" v="716" actId="26606"/>
          <ac:picMkLst>
            <pc:docMk/>
            <pc:sldMk cId="360533864" sldId="263"/>
            <ac:picMk id="18" creationId="{1EBADBCA-DA20-4279-93C6-011DEF18AA71}"/>
          </ac:picMkLst>
        </pc:picChg>
      </pc:sldChg>
      <pc:sldChg chg="addSp delSp modSp new mod setBg">
        <pc:chgData name="Andrew M Herold" userId="d730350a0ee41112" providerId="LiveId" clId="{49D08953-4EB3-4488-89A2-5611F3603B4A}" dt="2020-05-23T18:33:18.634" v="745" actId="12"/>
        <pc:sldMkLst>
          <pc:docMk/>
          <pc:sldMk cId="3066745536" sldId="264"/>
        </pc:sldMkLst>
        <pc:spChg chg="add mod">
          <ac:chgData name="Andrew M Herold" userId="d730350a0ee41112" providerId="LiveId" clId="{49D08953-4EB3-4488-89A2-5611F3603B4A}" dt="2020-05-23T18:32:27.856" v="734" actId="255"/>
          <ac:spMkLst>
            <pc:docMk/>
            <pc:sldMk cId="3066745536" sldId="264"/>
            <ac:spMk id="5" creationId="{564322D1-8A73-4435-9E49-0379F39AB79C}"/>
          </ac:spMkLst>
        </pc:spChg>
        <pc:spChg chg="add mod">
          <ac:chgData name="Andrew M Herold" userId="d730350a0ee41112" providerId="LiveId" clId="{49D08953-4EB3-4488-89A2-5611F3603B4A}" dt="2020-05-23T18:33:18.634" v="745" actId="12"/>
          <ac:spMkLst>
            <pc:docMk/>
            <pc:sldMk cId="3066745536" sldId="264"/>
            <ac:spMk id="6" creationId="{9A25174B-0F76-4C40-AB42-B9FF5FC7F78E}"/>
          </ac:spMkLst>
        </pc:spChg>
        <pc:picChg chg="add del mod">
          <ac:chgData name="Andrew M Herold" userId="d730350a0ee41112" providerId="LiveId" clId="{49D08953-4EB3-4488-89A2-5611F3603B4A}" dt="2020-05-23T18:30:39.319" v="724" actId="478"/>
          <ac:picMkLst>
            <pc:docMk/>
            <pc:sldMk cId="3066745536" sldId="264"/>
            <ac:picMk id="3" creationId="{909F3BF6-9A1D-49FE-9C92-14E7215AAB8D}"/>
          </ac:picMkLst>
        </pc:picChg>
        <pc:picChg chg="add mod">
          <ac:chgData name="Andrew M Herold" userId="d730350a0ee41112" providerId="LiveId" clId="{49D08953-4EB3-4488-89A2-5611F3603B4A}" dt="2020-05-23T18:32:31.244" v="735" actId="1076"/>
          <ac:picMkLst>
            <pc:docMk/>
            <pc:sldMk cId="3066745536" sldId="264"/>
            <ac:picMk id="4" creationId="{54F03624-65F3-4142-A9E0-C87FFF8F8DF3}"/>
          </ac:picMkLst>
        </pc:picChg>
        <pc:picChg chg="add del mod">
          <ac:chgData name="Andrew M Herold" userId="d730350a0ee41112" providerId="LiveId" clId="{49D08953-4EB3-4488-89A2-5611F3603B4A}" dt="2020-05-23T18:29:13.892" v="722" actId="478"/>
          <ac:picMkLst>
            <pc:docMk/>
            <pc:sldMk cId="3066745536" sldId="264"/>
            <ac:picMk id="1027" creationId="{9B1A2AFA-50D4-4B37-B106-03D75E79DA8A}"/>
          </ac:picMkLst>
        </pc:picChg>
      </pc:sldChg>
      <pc:sldChg chg="addSp delSp modSp new mod modAnim">
        <pc:chgData name="Andrew M Herold" userId="d730350a0ee41112" providerId="LiveId" clId="{49D08953-4EB3-4488-89A2-5611F3603B4A}" dt="2020-05-23T18:48:28.477" v="1498"/>
        <pc:sldMkLst>
          <pc:docMk/>
          <pc:sldMk cId="3245709220" sldId="265"/>
        </pc:sldMkLst>
        <pc:spChg chg="mod">
          <ac:chgData name="Andrew M Herold" userId="d730350a0ee41112" providerId="LiveId" clId="{49D08953-4EB3-4488-89A2-5611F3603B4A}" dt="2020-05-23T18:47:39.037" v="1488" actId="20577"/>
          <ac:spMkLst>
            <pc:docMk/>
            <pc:sldMk cId="3245709220" sldId="265"/>
            <ac:spMk id="2" creationId="{7F691F8E-5DB0-4815-97B9-2F35308E2B2B}"/>
          </ac:spMkLst>
        </pc:spChg>
        <pc:spChg chg="add del mod">
          <ac:chgData name="Andrew M Herold" userId="d730350a0ee41112" providerId="LiveId" clId="{49D08953-4EB3-4488-89A2-5611F3603B4A}" dt="2020-05-23T18:40:55.953" v="793" actId="478"/>
          <ac:spMkLst>
            <pc:docMk/>
            <pc:sldMk cId="3245709220" sldId="265"/>
            <ac:spMk id="3" creationId="{38F7E239-449C-4095-901A-F966FAF47F27}"/>
          </ac:spMkLst>
        </pc:spChg>
        <pc:spChg chg="add del">
          <ac:chgData name="Andrew M Herold" userId="d730350a0ee41112" providerId="LiveId" clId="{49D08953-4EB3-4488-89A2-5611F3603B4A}" dt="2020-05-23T18:40:01.978" v="778"/>
          <ac:spMkLst>
            <pc:docMk/>
            <pc:sldMk cId="3245709220" sldId="265"/>
            <ac:spMk id="4" creationId="{19E74917-2E87-47D7-A01C-2675166A4A36}"/>
          </ac:spMkLst>
        </pc:spChg>
        <pc:spChg chg="add del">
          <ac:chgData name="Andrew M Herold" userId="d730350a0ee41112" providerId="LiveId" clId="{49D08953-4EB3-4488-89A2-5611F3603B4A}" dt="2020-05-23T18:40:11.547" v="781"/>
          <ac:spMkLst>
            <pc:docMk/>
            <pc:sldMk cId="3245709220" sldId="265"/>
            <ac:spMk id="5" creationId="{DB178FA3-F858-4297-B7DD-5974DAB6547F}"/>
          </ac:spMkLst>
        </pc:spChg>
        <pc:spChg chg="add del mod">
          <ac:chgData name="Andrew M Herold" userId="d730350a0ee41112" providerId="LiveId" clId="{49D08953-4EB3-4488-89A2-5611F3603B4A}" dt="2020-05-23T18:40:53.195" v="792"/>
          <ac:spMkLst>
            <pc:docMk/>
            <pc:sldMk cId="3245709220" sldId="265"/>
            <ac:spMk id="6" creationId="{3526E48D-4299-4C6D-A03E-DA208C14BCA0}"/>
          </ac:spMkLst>
        </pc:spChg>
        <pc:spChg chg="add del">
          <ac:chgData name="Andrew M Herold" userId="d730350a0ee41112" providerId="LiveId" clId="{49D08953-4EB3-4488-89A2-5611F3603B4A}" dt="2020-05-23T18:41:08.418" v="795"/>
          <ac:spMkLst>
            <pc:docMk/>
            <pc:sldMk cId="3245709220" sldId="265"/>
            <ac:spMk id="7" creationId="{46CCBC96-9733-43AC-BECC-0613CF16B913}"/>
          </ac:spMkLst>
        </pc:spChg>
        <pc:spChg chg="add del mod">
          <ac:chgData name="Andrew M Herold" userId="d730350a0ee41112" providerId="LiveId" clId="{49D08953-4EB3-4488-89A2-5611F3603B4A}" dt="2020-05-23T18:47:45.011" v="1491" actId="20577"/>
          <ac:spMkLst>
            <pc:docMk/>
            <pc:sldMk cId="3245709220" sldId="265"/>
            <ac:spMk id="8" creationId="{AE19FB72-7AD9-4E1E-8507-19902E9F29D3}"/>
          </ac:spMkLst>
        </pc:spChg>
        <pc:spChg chg="add del">
          <ac:chgData name="Andrew M Herold" userId="d730350a0ee41112" providerId="LiveId" clId="{49D08953-4EB3-4488-89A2-5611F3603B4A}" dt="2020-05-23T18:41:17.212" v="798"/>
          <ac:spMkLst>
            <pc:docMk/>
            <pc:sldMk cId="3245709220" sldId="265"/>
            <ac:spMk id="9" creationId="{0D9293E2-F81D-44D5-90CA-8A278596E13B}"/>
          </ac:spMkLst>
        </pc:spChg>
        <pc:picChg chg="add mod">
          <ac:chgData name="Andrew M Herold" userId="d730350a0ee41112" providerId="LiveId" clId="{49D08953-4EB3-4488-89A2-5611F3603B4A}" dt="2020-05-23T18:47:49.080" v="1492" actId="1076"/>
          <ac:picMkLst>
            <pc:docMk/>
            <pc:sldMk cId="3245709220" sldId="265"/>
            <ac:picMk id="11" creationId="{DB346DCA-205C-462C-ABAF-DB58ADF93CB7}"/>
          </ac:picMkLst>
        </pc:picChg>
        <pc:picChg chg="add mod">
          <ac:chgData name="Andrew M Herold" userId="d730350a0ee41112" providerId="LiveId" clId="{49D08953-4EB3-4488-89A2-5611F3603B4A}" dt="2020-05-23T18:47:50.760" v="1493" actId="1076"/>
          <ac:picMkLst>
            <pc:docMk/>
            <pc:sldMk cId="3245709220" sldId="265"/>
            <ac:picMk id="13" creationId="{9EFDF8C9-6A1A-4421-9B30-1048BE94F349}"/>
          </ac:picMkLst>
        </pc:picChg>
        <pc:picChg chg="add del mod">
          <ac:chgData name="Andrew M Herold" userId="d730350a0ee41112" providerId="LiveId" clId="{49D08953-4EB3-4488-89A2-5611F3603B4A}" dt="2020-05-23T18:44:46.230" v="1427"/>
          <ac:picMkLst>
            <pc:docMk/>
            <pc:sldMk cId="3245709220" sldId="265"/>
            <ac:picMk id="2055" creationId="{04DB7A7B-5AE3-40C9-8D12-4F40B1782D3A}"/>
          </ac:picMkLst>
        </pc:picChg>
        <pc:picChg chg="add del mod">
          <ac:chgData name="Andrew M Herold" userId="d730350a0ee41112" providerId="LiveId" clId="{49D08953-4EB3-4488-89A2-5611F3603B4A}" dt="2020-05-23T18:45:20.419" v="1438"/>
          <ac:picMkLst>
            <pc:docMk/>
            <pc:sldMk cId="3245709220" sldId="265"/>
            <ac:picMk id="2057" creationId="{F2FDAEF7-7C93-4586-A2C0-98D0D291E4FA}"/>
          </ac:picMkLst>
        </pc:picChg>
        <pc:picChg chg="add del mod">
          <ac:chgData name="Andrew M Herold" userId="d730350a0ee41112" providerId="LiveId" clId="{49D08953-4EB3-4488-89A2-5611F3603B4A}" dt="2020-05-23T18:46:11.551" v="1448"/>
          <ac:picMkLst>
            <pc:docMk/>
            <pc:sldMk cId="3245709220" sldId="265"/>
            <ac:picMk id="2059" creationId="{4D25FC88-D04A-4969-BED1-0A70C7C539EB}"/>
          </ac:picMkLst>
        </pc:picChg>
      </pc:sldChg>
      <pc:sldChg chg="addSp delSp modSp add mod delAnim modAnim">
        <pc:chgData name="Andrew M Herold" userId="d730350a0ee41112" providerId="LiveId" clId="{49D08953-4EB3-4488-89A2-5611F3603B4A}" dt="2020-05-23T18:51:54.929" v="1572"/>
        <pc:sldMkLst>
          <pc:docMk/>
          <pc:sldMk cId="4120823278" sldId="266"/>
        </pc:sldMkLst>
        <pc:spChg chg="mod">
          <ac:chgData name="Andrew M Herold" userId="d730350a0ee41112" providerId="LiveId" clId="{49D08953-4EB3-4488-89A2-5611F3603B4A}" dt="2020-05-23T18:49:51.794" v="1536" actId="20577"/>
          <ac:spMkLst>
            <pc:docMk/>
            <pc:sldMk cId="4120823278" sldId="266"/>
            <ac:spMk id="2" creationId="{7F691F8E-5DB0-4815-97B9-2F35308E2B2B}"/>
          </ac:spMkLst>
        </pc:spChg>
        <pc:spChg chg="mod">
          <ac:chgData name="Andrew M Herold" userId="d730350a0ee41112" providerId="LiveId" clId="{49D08953-4EB3-4488-89A2-5611F3603B4A}" dt="2020-05-23T18:51:31.471" v="1565" actId="20577"/>
          <ac:spMkLst>
            <pc:docMk/>
            <pc:sldMk cId="4120823278" sldId="266"/>
            <ac:spMk id="8" creationId="{AE19FB72-7AD9-4E1E-8507-19902E9F29D3}"/>
          </ac:spMkLst>
        </pc:spChg>
        <pc:picChg chg="add mod">
          <ac:chgData name="Andrew M Herold" userId="d730350a0ee41112" providerId="LiveId" clId="{49D08953-4EB3-4488-89A2-5611F3603B4A}" dt="2020-05-23T18:50:57.138" v="1552" actId="1076"/>
          <ac:picMkLst>
            <pc:docMk/>
            <pc:sldMk cId="4120823278" sldId="266"/>
            <ac:picMk id="4" creationId="{C98E6D8C-6491-4DDE-A9B1-5F685BF3CF27}"/>
          </ac:picMkLst>
        </pc:picChg>
        <pc:picChg chg="add mod">
          <ac:chgData name="Andrew M Herold" userId="d730350a0ee41112" providerId="LiveId" clId="{49D08953-4EB3-4488-89A2-5611F3603B4A}" dt="2020-05-23T18:51:36.207" v="1567" actId="1076"/>
          <ac:picMkLst>
            <pc:docMk/>
            <pc:sldMk cId="4120823278" sldId="266"/>
            <ac:picMk id="6" creationId="{DF8C5AB9-7EC8-40C9-9E00-E6ADAC027404}"/>
          </ac:picMkLst>
        </pc:picChg>
        <pc:picChg chg="add mod">
          <ac:chgData name="Andrew M Herold" userId="d730350a0ee41112" providerId="LiveId" clId="{49D08953-4EB3-4488-89A2-5611F3603B4A}" dt="2020-05-23T18:51:34.831" v="1566" actId="1076"/>
          <ac:picMkLst>
            <pc:docMk/>
            <pc:sldMk cId="4120823278" sldId="266"/>
            <ac:picMk id="9" creationId="{3C14A577-28EA-4E24-A47D-0BFD4920DA98}"/>
          </ac:picMkLst>
        </pc:picChg>
        <pc:picChg chg="del">
          <ac:chgData name="Andrew M Herold" userId="d730350a0ee41112" providerId="LiveId" clId="{49D08953-4EB3-4488-89A2-5611F3603B4A}" dt="2020-05-23T18:50:11.975" v="1547" actId="478"/>
          <ac:picMkLst>
            <pc:docMk/>
            <pc:sldMk cId="4120823278" sldId="266"/>
            <ac:picMk id="11" creationId="{DB346DCA-205C-462C-ABAF-DB58ADF93CB7}"/>
          </ac:picMkLst>
        </pc:picChg>
        <pc:picChg chg="del">
          <ac:chgData name="Andrew M Herold" userId="d730350a0ee41112" providerId="LiveId" clId="{49D08953-4EB3-4488-89A2-5611F3603B4A}" dt="2020-05-23T18:50:13.769" v="1548" actId="478"/>
          <ac:picMkLst>
            <pc:docMk/>
            <pc:sldMk cId="4120823278" sldId="266"/>
            <ac:picMk id="13" creationId="{9EFDF8C9-6A1A-4421-9B30-1048BE94F349}"/>
          </ac:picMkLst>
        </pc:picChg>
      </pc:sldChg>
      <pc:sldChg chg="addSp delSp modSp new mod modClrScheme modAnim chgLayout">
        <pc:chgData name="Andrew M Herold" userId="d730350a0ee41112" providerId="LiveId" clId="{49D08953-4EB3-4488-89A2-5611F3603B4A}" dt="2020-05-23T18:54:43.271" v="1596"/>
        <pc:sldMkLst>
          <pc:docMk/>
          <pc:sldMk cId="778483446" sldId="267"/>
        </pc:sldMkLst>
        <pc:spChg chg="mod ord">
          <ac:chgData name="Andrew M Herold" userId="d730350a0ee41112" providerId="LiveId" clId="{49D08953-4EB3-4488-89A2-5611F3603B4A}" dt="2020-05-23T18:53:32.073" v="1576" actId="700"/>
          <ac:spMkLst>
            <pc:docMk/>
            <pc:sldMk cId="778483446" sldId="267"/>
            <ac:spMk id="2" creationId="{2B7A5199-5C1A-407A-95F4-BBD25476B03B}"/>
          </ac:spMkLst>
        </pc:spChg>
        <pc:spChg chg="del mod ord">
          <ac:chgData name="Andrew M Herold" userId="d730350a0ee41112" providerId="LiveId" clId="{49D08953-4EB3-4488-89A2-5611F3603B4A}" dt="2020-05-23T18:53:32.073" v="1576" actId="700"/>
          <ac:spMkLst>
            <pc:docMk/>
            <pc:sldMk cId="778483446" sldId="267"/>
            <ac:spMk id="3" creationId="{AB353FCB-B23D-46F7-9999-FE095AD1D22A}"/>
          </ac:spMkLst>
        </pc:spChg>
        <pc:spChg chg="add mod ord">
          <ac:chgData name="Andrew M Herold" userId="d730350a0ee41112" providerId="LiveId" clId="{49D08953-4EB3-4488-89A2-5611F3603B4A}" dt="2020-05-23T18:54:13.720" v="1588" actId="255"/>
          <ac:spMkLst>
            <pc:docMk/>
            <pc:sldMk cId="778483446" sldId="267"/>
            <ac:spMk id="4" creationId="{FE6E0F83-6DAF-4D94-907C-FB113D28F03E}"/>
          </ac:spMkLst>
        </pc:spChg>
        <pc:spChg chg="add del mod ord">
          <ac:chgData name="Andrew M Herold" userId="d730350a0ee41112" providerId="LiveId" clId="{49D08953-4EB3-4488-89A2-5611F3603B4A}" dt="2020-05-23T18:54:26.374" v="1593" actId="113"/>
          <ac:spMkLst>
            <pc:docMk/>
            <pc:sldMk cId="778483446" sldId="267"/>
            <ac:spMk id="5" creationId="{2310EA48-82F4-4BB7-A2EF-357DB146D987}"/>
          </ac:spMkLst>
        </pc:spChg>
        <pc:spChg chg="add del mod">
          <ac:chgData name="Andrew M Herold" userId="d730350a0ee41112" providerId="LiveId" clId="{49D08953-4EB3-4488-89A2-5611F3603B4A}" dt="2020-05-23T18:53:51.484" v="1582"/>
          <ac:spMkLst>
            <pc:docMk/>
            <pc:sldMk cId="778483446" sldId="267"/>
            <ac:spMk id="6" creationId="{10177641-FC46-4D8B-950A-057F33DE0AC8}"/>
          </ac:spMkLst>
        </pc:spChg>
      </pc:sldChg>
      <pc:sldChg chg="modSp add mod modAnim">
        <pc:chgData name="Andrew M Herold" userId="d730350a0ee41112" providerId="LiveId" clId="{49D08953-4EB3-4488-89A2-5611F3603B4A}" dt="2020-05-23T19:00:09.072" v="1645" actId="6549"/>
        <pc:sldMkLst>
          <pc:docMk/>
          <pc:sldMk cId="4239916434" sldId="268"/>
        </pc:sldMkLst>
        <pc:spChg chg="mod">
          <ac:chgData name="Andrew M Herold" userId="d730350a0ee41112" providerId="LiveId" clId="{49D08953-4EB3-4488-89A2-5611F3603B4A}" dt="2020-05-23T19:00:09.072" v="1645" actId="6549"/>
          <ac:spMkLst>
            <pc:docMk/>
            <pc:sldMk cId="4239916434" sldId="268"/>
            <ac:spMk id="2" creationId="{2B7A5199-5C1A-407A-95F4-BBD25476B03B}"/>
          </ac:spMkLst>
        </pc:spChg>
        <pc:spChg chg="mod">
          <ac:chgData name="Andrew M Herold" userId="d730350a0ee41112" providerId="LiveId" clId="{49D08953-4EB3-4488-89A2-5611F3603B4A}" dt="2020-05-23T18:57:22.119" v="1611" actId="123"/>
          <ac:spMkLst>
            <pc:docMk/>
            <pc:sldMk cId="4239916434" sldId="268"/>
            <ac:spMk id="4" creationId="{FE6E0F83-6DAF-4D94-907C-FB113D28F03E}"/>
          </ac:spMkLst>
        </pc:spChg>
        <pc:spChg chg="mod">
          <ac:chgData name="Andrew M Herold" userId="d730350a0ee41112" providerId="LiveId" clId="{49D08953-4EB3-4488-89A2-5611F3603B4A}" dt="2020-05-23T18:57:11.494" v="1608" actId="255"/>
          <ac:spMkLst>
            <pc:docMk/>
            <pc:sldMk cId="4239916434" sldId="268"/>
            <ac:spMk id="5" creationId="{2310EA48-82F4-4BB7-A2EF-357DB146D987}"/>
          </ac:spMkLst>
        </pc:spChg>
      </pc:sldChg>
      <pc:sldChg chg="addSp delSp modSp add mod delAnim modAnim">
        <pc:chgData name="Andrew M Herold" userId="d730350a0ee41112" providerId="LiveId" clId="{49D08953-4EB3-4488-89A2-5611F3603B4A}" dt="2020-05-23T19:00:19.476" v="1663" actId="20577"/>
        <pc:sldMkLst>
          <pc:docMk/>
          <pc:sldMk cId="443496973" sldId="269"/>
        </pc:sldMkLst>
        <pc:spChg chg="mod">
          <ac:chgData name="Andrew M Herold" userId="d730350a0ee41112" providerId="LiveId" clId="{49D08953-4EB3-4488-89A2-5611F3603B4A}" dt="2020-05-23T19:00:19.476" v="1663" actId="20577"/>
          <ac:spMkLst>
            <pc:docMk/>
            <pc:sldMk cId="443496973" sldId="269"/>
            <ac:spMk id="2" creationId="{2B7A5199-5C1A-407A-95F4-BBD25476B03B}"/>
          </ac:spMkLst>
        </pc:spChg>
        <pc:spChg chg="mod">
          <ac:chgData name="Andrew M Herold" userId="d730350a0ee41112" providerId="LiveId" clId="{49D08953-4EB3-4488-89A2-5611F3603B4A}" dt="2020-05-23T18:59:57.312" v="1643" actId="255"/>
          <ac:spMkLst>
            <pc:docMk/>
            <pc:sldMk cId="443496973" sldId="269"/>
            <ac:spMk id="4" creationId="{FE6E0F83-6DAF-4D94-907C-FB113D28F03E}"/>
          </ac:spMkLst>
        </pc:spChg>
        <pc:spChg chg="del">
          <ac:chgData name="Andrew M Herold" userId="d730350a0ee41112" providerId="LiveId" clId="{49D08953-4EB3-4488-89A2-5611F3603B4A}" dt="2020-05-23T18:59:11.752" v="1636" actId="478"/>
          <ac:spMkLst>
            <pc:docMk/>
            <pc:sldMk cId="443496973" sldId="269"/>
            <ac:spMk id="5" creationId="{2310EA48-82F4-4BB7-A2EF-357DB146D987}"/>
          </ac:spMkLst>
        </pc:spChg>
        <pc:spChg chg="add del mod">
          <ac:chgData name="Andrew M Herold" userId="d730350a0ee41112" providerId="LiveId" clId="{49D08953-4EB3-4488-89A2-5611F3603B4A}" dt="2020-05-23T18:59:13.316" v="1637" actId="478"/>
          <ac:spMkLst>
            <pc:docMk/>
            <pc:sldMk cId="443496973" sldId="269"/>
            <ac:spMk id="6" creationId="{A3575CD0-2519-4570-9407-C2D51DC59A5C}"/>
          </ac:spMkLst>
        </pc:spChg>
      </pc:sldChg>
      <pc:sldMasterChg chg="addSp delSp modSp mod modSldLayout">
        <pc:chgData name="Andrew M Herold" userId="d730350a0ee41112" providerId="LiveId" clId="{49D08953-4EB3-4488-89A2-5611F3603B4A}" dt="2020-05-23T18:02:38.769" v="480" actId="478"/>
        <pc:sldMasterMkLst>
          <pc:docMk/>
          <pc:sldMasterMk cId="1912111405" sldId="2147483648"/>
        </pc:sldMasterMkLst>
        <pc:spChg chg="mod">
          <ac:chgData name="Andrew M Herold" userId="d730350a0ee41112" providerId="LiveId" clId="{49D08953-4EB3-4488-89A2-5611F3603B4A}" dt="2020-05-23T17:41:52.153" v="21" actId="14100"/>
          <ac:spMkLst>
            <pc:docMk/>
            <pc:sldMasterMk cId="1912111405" sldId="2147483648"/>
            <ac:spMk id="2" creationId="{B7737414-D7DF-46EA-9B53-FC963FDB88ED}"/>
          </ac:spMkLst>
        </pc:spChg>
        <pc:picChg chg="add del mod">
          <ac:chgData name="Andrew M Herold" userId="d730350a0ee41112" providerId="LiveId" clId="{49D08953-4EB3-4488-89A2-5611F3603B4A}" dt="2020-05-23T17:53:40.473" v="205" actId="478"/>
          <ac:picMkLst>
            <pc:docMk/>
            <pc:sldMasterMk cId="1912111405" sldId="2147483648"/>
            <ac:picMk id="7" creationId="{CAFFD4A4-88A0-4CBF-A664-ADAFCA94DA5A}"/>
          </ac:picMkLst>
        </pc:picChg>
        <pc:sldLayoutChg chg="addSp delSp modSp mod">
          <pc:chgData name="Andrew M Herold" userId="d730350a0ee41112" providerId="LiveId" clId="{49D08953-4EB3-4488-89A2-5611F3603B4A}" dt="2020-05-23T17:42:27.222" v="24" actId="478"/>
          <pc:sldLayoutMkLst>
            <pc:docMk/>
            <pc:sldMasterMk cId="1912111405" sldId="2147483648"/>
            <pc:sldLayoutMk cId="3140057893" sldId="2147483649"/>
          </pc:sldLayoutMkLst>
          <pc:picChg chg="add del mod">
            <ac:chgData name="Andrew M Herold" userId="d730350a0ee41112" providerId="LiveId" clId="{49D08953-4EB3-4488-89A2-5611F3603B4A}" dt="2020-05-23T17:42:27.222" v="24" actId="478"/>
            <ac:picMkLst>
              <pc:docMk/>
              <pc:sldMasterMk cId="1912111405" sldId="2147483648"/>
              <pc:sldLayoutMk cId="3140057893" sldId="2147483649"/>
              <ac:picMk id="8" creationId="{3BE02273-62E6-4671-9B3F-40BD3D5D9D45}"/>
            </ac:picMkLst>
          </pc:picChg>
        </pc:sldLayoutChg>
        <pc:sldLayoutChg chg="addSp delSp modSp mod">
          <pc:chgData name="Andrew M Herold" userId="d730350a0ee41112" providerId="LiveId" clId="{49D08953-4EB3-4488-89A2-5611F3603B4A}" dt="2020-05-23T17:53:44.225" v="206" actId="478"/>
          <pc:sldLayoutMkLst>
            <pc:docMk/>
            <pc:sldMasterMk cId="1912111405" sldId="2147483648"/>
            <pc:sldLayoutMk cId="2034792592" sldId="2147483650"/>
          </pc:sldLayoutMkLst>
          <pc:spChg chg="mod">
            <ac:chgData name="Andrew M Herold" userId="d730350a0ee41112" providerId="LiveId" clId="{49D08953-4EB3-4488-89A2-5611F3603B4A}" dt="2020-05-23T17:40:42.653" v="6" actId="14100"/>
            <ac:spMkLst>
              <pc:docMk/>
              <pc:sldMasterMk cId="1912111405" sldId="2147483648"/>
              <pc:sldLayoutMk cId="2034792592" sldId="2147483650"/>
              <ac:spMk id="2" creationId="{391B5BD0-2440-41E2-86D2-98CC3D1FD7E2}"/>
            </ac:spMkLst>
          </pc:spChg>
          <pc:picChg chg="add del mod">
            <ac:chgData name="Andrew M Herold" userId="d730350a0ee41112" providerId="LiveId" clId="{49D08953-4EB3-4488-89A2-5611F3603B4A}" dt="2020-05-23T17:53:44.225" v="206" actId="478"/>
            <ac:picMkLst>
              <pc:docMk/>
              <pc:sldMasterMk cId="1912111405" sldId="2147483648"/>
              <pc:sldLayoutMk cId="2034792592" sldId="2147483650"/>
              <ac:picMk id="7" creationId="{31E275EE-CAF6-4D94-A8FE-790802FBAB9B}"/>
            </ac:picMkLst>
          </pc:picChg>
        </pc:sldLayoutChg>
        <pc:sldLayoutChg chg="addSp delSp modSp mod">
          <pc:chgData name="Andrew M Herold" userId="d730350a0ee41112" providerId="LiveId" clId="{49D08953-4EB3-4488-89A2-5611F3603B4A}" dt="2020-05-23T17:53:48.025" v="207" actId="478"/>
          <pc:sldLayoutMkLst>
            <pc:docMk/>
            <pc:sldMasterMk cId="1912111405" sldId="2147483648"/>
            <pc:sldLayoutMk cId="441541701" sldId="2147483651"/>
          </pc:sldLayoutMkLst>
          <pc:picChg chg="add del mod">
            <ac:chgData name="Andrew M Herold" userId="d730350a0ee41112" providerId="LiveId" clId="{49D08953-4EB3-4488-89A2-5611F3603B4A}" dt="2020-05-23T17:53:48.025" v="207" actId="478"/>
            <ac:picMkLst>
              <pc:docMk/>
              <pc:sldMasterMk cId="1912111405" sldId="2147483648"/>
              <pc:sldLayoutMk cId="441541701" sldId="2147483651"/>
              <ac:picMk id="7" creationId="{0B5F22B1-16B4-406A-903D-F9EAE45FDA3F}"/>
            </ac:picMkLst>
          </pc:picChg>
        </pc:sldLayoutChg>
        <pc:sldLayoutChg chg="addSp delSp modSp mod">
          <pc:chgData name="Andrew M Herold" userId="d730350a0ee41112" providerId="LiveId" clId="{49D08953-4EB3-4488-89A2-5611F3603B4A}" dt="2020-05-23T17:53:14.228" v="203" actId="14100"/>
          <pc:sldLayoutMkLst>
            <pc:docMk/>
            <pc:sldMasterMk cId="1912111405" sldId="2147483648"/>
            <pc:sldLayoutMk cId="2961633962" sldId="2147483652"/>
          </pc:sldLayoutMkLst>
          <pc:spChg chg="mod">
            <ac:chgData name="Andrew M Herold" userId="d730350a0ee41112" providerId="LiveId" clId="{49D08953-4EB3-4488-89A2-5611F3603B4A}" dt="2020-05-23T17:53:14.228" v="203" actId="14100"/>
            <ac:spMkLst>
              <pc:docMk/>
              <pc:sldMasterMk cId="1912111405" sldId="2147483648"/>
              <pc:sldLayoutMk cId="2961633962" sldId="2147483652"/>
              <ac:spMk id="2" creationId="{F82D19FD-2086-41D0-AFAB-CBF47F50B460}"/>
            </ac:spMkLst>
          </pc:spChg>
          <pc:picChg chg="add del mod">
            <ac:chgData name="Andrew M Herold" userId="d730350a0ee41112" providerId="LiveId" clId="{49D08953-4EB3-4488-89A2-5611F3603B4A}" dt="2020-05-23T17:53:01.585" v="199" actId="478"/>
            <ac:picMkLst>
              <pc:docMk/>
              <pc:sldMasterMk cId="1912111405" sldId="2147483648"/>
              <pc:sldLayoutMk cId="2961633962" sldId="2147483652"/>
              <ac:picMk id="8" creationId="{75E2531A-B920-4210-9280-569ABD30CE5F}"/>
            </ac:picMkLst>
          </pc:picChg>
        </pc:sldLayoutChg>
        <pc:sldLayoutChg chg="addSp delSp modSp mod">
          <pc:chgData name="Andrew M Herold" userId="d730350a0ee41112" providerId="LiveId" clId="{49D08953-4EB3-4488-89A2-5611F3603B4A}" dt="2020-05-23T17:53:31.509" v="204" actId="478"/>
          <pc:sldLayoutMkLst>
            <pc:docMk/>
            <pc:sldMasterMk cId="1912111405" sldId="2147483648"/>
            <pc:sldLayoutMk cId="89351705" sldId="2147483653"/>
          </pc:sldLayoutMkLst>
          <pc:spChg chg="mod">
            <ac:chgData name="Andrew M Herold" userId="d730350a0ee41112" providerId="LiveId" clId="{49D08953-4EB3-4488-89A2-5611F3603B4A}" dt="2020-05-23T17:41:19.100" v="12" actId="14100"/>
            <ac:spMkLst>
              <pc:docMk/>
              <pc:sldMasterMk cId="1912111405" sldId="2147483648"/>
              <pc:sldLayoutMk cId="89351705" sldId="2147483653"/>
              <ac:spMk id="2" creationId="{72068B78-093A-4A57-AC72-B561335B8472}"/>
            </ac:spMkLst>
          </pc:spChg>
          <pc:picChg chg="add del mod">
            <ac:chgData name="Andrew M Herold" userId="d730350a0ee41112" providerId="LiveId" clId="{49D08953-4EB3-4488-89A2-5611F3603B4A}" dt="2020-05-23T17:53:31.509" v="204" actId="478"/>
            <ac:picMkLst>
              <pc:docMk/>
              <pc:sldMasterMk cId="1912111405" sldId="2147483648"/>
              <pc:sldLayoutMk cId="89351705" sldId="2147483653"/>
              <ac:picMk id="10" creationId="{AAE36DC6-A9A3-47A8-B218-D0A4CE8378CC}"/>
            </ac:picMkLst>
          </pc:picChg>
        </pc:sldLayoutChg>
        <pc:sldLayoutChg chg="addSp delSp modSp mod">
          <pc:chgData name="Andrew M Herold" userId="d730350a0ee41112" providerId="LiveId" clId="{49D08953-4EB3-4488-89A2-5611F3603B4A}" dt="2020-05-23T17:53:52.913" v="208" actId="478"/>
          <pc:sldLayoutMkLst>
            <pc:docMk/>
            <pc:sldMasterMk cId="1912111405" sldId="2147483648"/>
            <pc:sldLayoutMk cId="949651178" sldId="2147483654"/>
          </pc:sldLayoutMkLst>
          <pc:spChg chg="mod">
            <ac:chgData name="Andrew M Herold" userId="d730350a0ee41112" providerId="LiveId" clId="{49D08953-4EB3-4488-89A2-5611F3603B4A}" dt="2020-05-23T17:41:24.293" v="14" actId="14100"/>
            <ac:spMkLst>
              <pc:docMk/>
              <pc:sldMasterMk cId="1912111405" sldId="2147483648"/>
              <pc:sldLayoutMk cId="949651178" sldId="2147483654"/>
              <ac:spMk id="2" creationId="{13D8E7F9-161E-446A-93E3-69DCDA9BE1AC}"/>
            </ac:spMkLst>
          </pc:spChg>
          <pc:picChg chg="add del mod">
            <ac:chgData name="Andrew M Herold" userId="d730350a0ee41112" providerId="LiveId" clId="{49D08953-4EB3-4488-89A2-5611F3603B4A}" dt="2020-05-23T17:53:52.913" v="208" actId="478"/>
            <ac:picMkLst>
              <pc:docMk/>
              <pc:sldMasterMk cId="1912111405" sldId="2147483648"/>
              <pc:sldLayoutMk cId="949651178" sldId="2147483654"/>
              <ac:picMk id="6" creationId="{98E28017-8A42-4CF7-A40B-FA5FD57C6E81}"/>
            </ac:picMkLst>
          </pc:picChg>
        </pc:sldLayoutChg>
        <pc:sldLayoutChg chg="addSp delSp modSp mod">
          <pc:chgData name="Andrew M Herold" userId="d730350a0ee41112" providerId="LiveId" clId="{49D08953-4EB3-4488-89A2-5611F3603B4A}" dt="2020-05-23T18:02:38.769" v="480" actId="478"/>
          <pc:sldLayoutMkLst>
            <pc:docMk/>
            <pc:sldMasterMk cId="1912111405" sldId="2147483648"/>
            <pc:sldLayoutMk cId="754825436" sldId="2147483655"/>
          </pc:sldLayoutMkLst>
          <pc:picChg chg="add del mod">
            <ac:chgData name="Andrew M Herold" userId="d730350a0ee41112" providerId="LiveId" clId="{49D08953-4EB3-4488-89A2-5611F3603B4A}" dt="2020-05-23T18:02:38.769" v="480" actId="478"/>
            <ac:picMkLst>
              <pc:docMk/>
              <pc:sldMasterMk cId="1912111405" sldId="2147483648"/>
              <pc:sldLayoutMk cId="754825436" sldId="2147483655"/>
              <ac:picMk id="5" creationId="{7476B091-1528-442B-BA11-EBFAA426EC25}"/>
            </ac:picMkLst>
          </pc:picChg>
        </pc:sldLayoutChg>
        <pc:sldLayoutChg chg="addSp modSp">
          <pc:chgData name="Andrew M Herold" userId="d730350a0ee41112" providerId="LiveId" clId="{49D08953-4EB3-4488-89A2-5611F3603B4A}" dt="2020-05-23T17:41:28.793" v="16"/>
          <pc:sldLayoutMkLst>
            <pc:docMk/>
            <pc:sldMasterMk cId="1912111405" sldId="2147483648"/>
            <pc:sldLayoutMk cId="2823239331" sldId="2147483656"/>
          </pc:sldLayoutMkLst>
          <pc:picChg chg="add mod">
            <ac:chgData name="Andrew M Herold" userId="d730350a0ee41112" providerId="LiveId" clId="{49D08953-4EB3-4488-89A2-5611F3603B4A}" dt="2020-05-23T17:41:28.793" v="16"/>
            <ac:picMkLst>
              <pc:docMk/>
              <pc:sldMasterMk cId="1912111405" sldId="2147483648"/>
              <pc:sldLayoutMk cId="2823239331" sldId="2147483656"/>
              <ac:picMk id="8" creationId="{AA425141-6501-4207-8473-0E7A243B1B08}"/>
            </ac:picMkLst>
          </pc:picChg>
        </pc:sldLayoutChg>
        <pc:sldLayoutChg chg="addSp modSp">
          <pc:chgData name="Andrew M Herold" userId="d730350a0ee41112" providerId="LiveId" clId="{49D08953-4EB3-4488-89A2-5611F3603B4A}" dt="2020-05-23T17:41:31.275" v="17"/>
          <pc:sldLayoutMkLst>
            <pc:docMk/>
            <pc:sldMasterMk cId="1912111405" sldId="2147483648"/>
            <pc:sldLayoutMk cId="2420100996" sldId="2147483657"/>
          </pc:sldLayoutMkLst>
          <pc:picChg chg="add mod">
            <ac:chgData name="Andrew M Herold" userId="d730350a0ee41112" providerId="LiveId" clId="{49D08953-4EB3-4488-89A2-5611F3603B4A}" dt="2020-05-23T17:41:31.275" v="17"/>
            <ac:picMkLst>
              <pc:docMk/>
              <pc:sldMasterMk cId="1912111405" sldId="2147483648"/>
              <pc:sldLayoutMk cId="2420100996" sldId="2147483657"/>
              <ac:picMk id="8" creationId="{3C82C7BD-5FF0-45DB-942E-63BAA88D2835}"/>
            </ac:picMkLst>
          </pc:picChg>
        </pc:sldLayoutChg>
        <pc:sldLayoutChg chg="addSp modSp mod">
          <pc:chgData name="Andrew M Herold" userId="d730350a0ee41112" providerId="LiveId" clId="{49D08953-4EB3-4488-89A2-5611F3603B4A}" dt="2020-05-23T17:41:37.646" v="19" actId="14100"/>
          <pc:sldLayoutMkLst>
            <pc:docMk/>
            <pc:sldMasterMk cId="1912111405" sldId="2147483648"/>
            <pc:sldLayoutMk cId="1524968954" sldId="2147483658"/>
          </pc:sldLayoutMkLst>
          <pc:spChg chg="mod">
            <ac:chgData name="Andrew M Herold" userId="d730350a0ee41112" providerId="LiveId" clId="{49D08953-4EB3-4488-89A2-5611F3603B4A}" dt="2020-05-23T17:41:37.646" v="19" actId="14100"/>
            <ac:spMkLst>
              <pc:docMk/>
              <pc:sldMasterMk cId="1912111405" sldId="2147483648"/>
              <pc:sldLayoutMk cId="1524968954" sldId="2147483658"/>
              <ac:spMk id="2" creationId="{AA0B5E3E-D6AF-4E9B-9211-644BB24D2EFF}"/>
            </ac:spMkLst>
          </pc:spChg>
          <pc:picChg chg="add mod">
            <ac:chgData name="Andrew M Herold" userId="d730350a0ee41112" providerId="LiveId" clId="{49D08953-4EB3-4488-89A2-5611F3603B4A}" dt="2020-05-23T17:41:33.291" v="18"/>
            <ac:picMkLst>
              <pc:docMk/>
              <pc:sldMasterMk cId="1912111405" sldId="2147483648"/>
              <pc:sldLayoutMk cId="1524968954" sldId="2147483658"/>
              <ac:picMk id="7" creationId="{5E211892-C73A-489C-B59C-55C03C2A1184}"/>
            </ac:picMkLst>
          </pc:pic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FAFB-1D33-4CEE-BEF3-4749B8B4C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311F34-25FA-486E-8C9A-73CE08ABEC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DBD4C6-97E4-424E-A85E-66178E910505}"/>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B3DFEEBE-8EF8-4313-BF3F-FC1580D61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B9374-43F2-40FB-BA6B-770FCF37C959}"/>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314005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5E3E-D6AF-4E9B-9211-644BB24D2EFF}"/>
              </a:ext>
            </a:extLst>
          </p:cNvPr>
          <p:cNvSpPr>
            <a:spLocks noGrp="1"/>
          </p:cNvSpPr>
          <p:nvPr>
            <p:ph type="title"/>
          </p:nvPr>
        </p:nvSpPr>
        <p:spPr>
          <a:xfrm>
            <a:off x="838200" y="365125"/>
            <a:ext cx="9086850" cy="1325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3F0D1C-ABCF-4967-B55A-A5D26DCB80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9063F-8B34-4F67-BC9E-2EEADC71C1F7}"/>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AE320822-57C6-4A13-A054-85233631B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9517C-E870-4F99-B583-BCFA83253474}"/>
              </a:ext>
            </a:extLst>
          </p:cNvPr>
          <p:cNvSpPr>
            <a:spLocks noGrp="1"/>
          </p:cNvSpPr>
          <p:nvPr>
            <p:ph type="sldNum" sz="quarter" idx="12"/>
          </p:nvPr>
        </p:nvSpPr>
        <p:spPr/>
        <p:txBody>
          <a:bodyPr/>
          <a:lstStyle/>
          <a:p>
            <a:fld id="{D1FA59ED-44A8-4A60-974C-9C36DE24C5E5}" type="slidenum">
              <a:rPr lang="en-US" smtClean="0"/>
              <a:t>‹#›</a:t>
            </a:fld>
            <a:endParaRPr lang="en-US"/>
          </a:p>
        </p:txBody>
      </p:sp>
      <p:pic>
        <p:nvPicPr>
          <p:cNvPr id="7" name="Picture 6" descr="A picture containing drawing&#10;&#10;Description automatically generated">
            <a:extLst>
              <a:ext uri="{FF2B5EF4-FFF2-40B4-BE49-F238E27FC236}">
                <a16:creationId xmlns:a16="http://schemas.microsoft.com/office/drawing/2014/main" id="{5E211892-C73A-489C-B59C-55C03C2A11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5050" y="365125"/>
            <a:ext cx="1428750" cy="1228725"/>
          </a:xfrm>
          <a:prstGeom prst="rect">
            <a:avLst/>
          </a:prstGeom>
        </p:spPr>
      </p:pic>
    </p:spTree>
    <p:extLst>
      <p:ext uri="{BB962C8B-B14F-4D97-AF65-F5344CB8AC3E}">
        <p14:creationId xmlns:p14="http://schemas.microsoft.com/office/powerpoint/2010/main" val="152496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AE00E0-994B-4D36-8BEB-F23910B013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69A700-9D43-482F-A9B3-66EAAE0DBE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C498F-F308-4A57-8FB6-6C073FB0962C}"/>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AD130EB6-BBAB-464E-8C0C-C8613820C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F2150-9188-4DBF-B888-4A2C790B2757}"/>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336917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5BD0-2440-41E2-86D2-98CC3D1FD7E2}"/>
              </a:ext>
            </a:extLst>
          </p:cNvPr>
          <p:cNvSpPr>
            <a:spLocks noGrp="1"/>
          </p:cNvSpPr>
          <p:nvPr>
            <p:ph type="title"/>
          </p:nvPr>
        </p:nvSpPr>
        <p:spPr>
          <a:xfrm>
            <a:off x="838200" y="365125"/>
            <a:ext cx="908685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BD80945-A26B-4E37-AB4B-BE445DFF19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6087A-258F-48B0-A89C-DDCC8D986BD3}"/>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C0EA715C-70F7-4ADA-B520-09AC16325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47943-E33B-4AF7-94D4-5477B2FBF1A9}"/>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203479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2C442-62DC-4944-8EF9-1EECE5539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6F7BDD-1701-456B-B7D9-39C228FCE9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67AED1-6215-4133-A94C-BB19A4758A74}"/>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AACFFB81-3927-4813-82C7-626FEB56A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9227F-0C96-4B47-A17A-98EF50C3DAE9}"/>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44154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D19FD-2086-41D0-AFAB-CBF47F50B460}"/>
              </a:ext>
            </a:extLst>
          </p:cNvPr>
          <p:cNvSpPr>
            <a:spLocks noGrp="1"/>
          </p:cNvSpPr>
          <p:nvPr>
            <p:ph type="title"/>
          </p:nvPr>
        </p:nvSpPr>
        <p:spPr>
          <a:xfrm>
            <a:off x="838200" y="365125"/>
            <a:ext cx="908685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53B0321-444D-4226-8848-CA42F9E08B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FDBA3D-035A-434A-BD0A-08064BEE22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8B2BEC-3CC2-46A8-A467-3B3EC9B8A9E8}"/>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6" name="Footer Placeholder 5">
            <a:extLst>
              <a:ext uri="{FF2B5EF4-FFF2-40B4-BE49-F238E27FC236}">
                <a16:creationId xmlns:a16="http://schemas.microsoft.com/office/drawing/2014/main" id="{2826E79E-DDB9-4FAF-84B0-806CC7175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6058D6-C5BD-4932-9263-F3EE9573A44D}"/>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296163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8B78-093A-4A57-AC72-B561335B8472}"/>
              </a:ext>
            </a:extLst>
          </p:cNvPr>
          <p:cNvSpPr>
            <a:spLocks noGrp="1"/>
          </p:cNvSpPr>
          <p:nvPr>
            <p:ph type="title"/>
          </p:nvPr>
        </p:nvSpPr>
        <p:spPr>
          <a:xfrm>
            <a:off x="839788" y="365125"/>
            <a:ext cx="90852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B0297F-BB9D-4ABD-B882-F83BCCD68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854A1-9B17-4E72-BD28-47442EC582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07E85B-91CC-4596-8EBD-135BE1E0B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064B6-4C07-43E5-A4F5-65238A1397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840AB7-A903-4D7B-81BE-BE9CEE1894FB}"/>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8" name="Footer Placeholder 7">
            <a:extLst>
              <a:ext uri="{FF2B5EF4-FFF2-40B4-BE49-F238E27FC236}">
                <a16:creationId xmlns:a16="http://schemas.microsoft.com/office/drawing/2014/main" id="{7A855548-FDD6-4D2A-9BAB-3F84B4D74E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162BD0-1F30-46F8-B062-5B7AF7776FF5}"/>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8935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E7F9-161E-446A-93E3-69DCDA9BE1AC}"/>
              </a:ext>
            </a:extLst>
          </p:cNvPr>
          <p:cNvSpPr>
            <a:spLocks noGrp="1"/>
          </p:cNvSpPr>
          <p:nvPr>
            <p:ph type="title"/>
          </p:nvPr>
        </p:nvSpPr>
        <p:spPr>
          <a:xfrm>
            <a:off x="838200" y="365125"/>
            <a:ext cx="908685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60F4EB90-8056-4CD9-B25E-C97A6D61BFF7}"/>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4" name="Footer Placeholder 3">
            <a:extLst>
              <a:ext uri="{FF2B5EF4-FFF2-40B4-BE49-F238E27FC236}">
                <a16:creationId xmlns:a16="http://schemas.microsoft.com/office/drawing/2014/main" id="{361C84FD-1626-40B1-9F97-C64625D9AB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203019-E15D-4857-BAEA-935478579B73}"/>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94965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5A773-8797-46A9-AD7C-ED2C4A490FBF}"/>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3" name="Footer Placeholder 2">
            <a:extLst>
              <a:ext uri="{FF2B5EF4-FFF2-40B4-BE49-F238E27FC236}">
                <a16:creationId xmlns:a16="http://schemas.microsoft.com/office/drawing/2014/main" id="{EB4BA31C-E1B4-477C-9EF8-1C1EC5D5C4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6905BA-C5BE-4CB2-8EC7-E03B6DA5FEE2}"/>
              </a:ext>
            </a:extLst>
          </p:cNvPr>
          <p:cNvSpPr>
            <a:spLocks noGrp="1"/>
          </p:cNvSpPr>
          <p:nvPr>
            <p:ph type="sldNum" sz="quarter" idx="12"/>
          </p:nvPr>
        </p:nvSpPr>
        <p:spPr/>
        <p:txBody>
          <a:bodyPr/>
          <a:lstStyle/>
          <a:p>
            <a:fld id="{D1FA59ED-44A8-4A60-974C-9C36DE24C5E5}" type="slidenum">
              <a:rPr lang="en-US" smtClean="0"/>
              <a:t>‹#›</a:t>
            </a:fld>
            <a:endParaRPr lang="en-US"/>
          </a:p>
        </p:txBody>
      </p:sp>
    </p:spTree>
    <p:extLst>
      <p:ext uri="{BB962C8B-B14F-4D97-AF65-F5344CB8AC3E}">
        <p14:creationId xmlns:p14="http://schemas.microsoft.com/office/powerpoint/2010/main" val="754825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EE610-D2BC-436F-A34E-A66BC99ABB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2A23D1-0C56-4BC0-806D-87ACE6FD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50D081-0946-4FB8-9EA7-42AFEE10A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3F116-F7D1-4A16-8877-B0128486D4B3}"/>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6" name="Footer Placeholder 5">
            <a:extLst>
              <a:ext uri="{FF2B5EF4-FFF2-40B4-BE49-F238E27FC236}">
                <a16:creationId xmlns:a16="http://schemas.microsoft.com/office/drawing/2014/main" id="{91392F1A-2B76-44A0-ACCA-94EE1511E9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E242B-E823-4972-A07B-79C680FD06D7}"/>
              </a:ext>
            </a:extLst>
          </p:cNvPr>
          <p:cNvSpPr>
            <a:spLocks noGrp="1"/>
          </p:cNvSpPr>
          <p:nvPr>
            <p:ph type="sldNum" sz="quarter" idx="12"/>
          </p:nvPr>
        </p:nvSpPr>
        <p:spPr/>
        <p:txBody>
          <a:bodyPr/>
          <a:lstStyle/>
          <a:p>
            <a:fld id="{D1FA59ED-44A8-4A60-974C-9C36DE24C5E5}"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AA425141-6501-4207-8473-0E7A243B1B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5050" y="365125"/>
            <a:ext cx="1428750" cy="1228725"/>
          </a:xfrm>
          <a:prstGeom prst="rect">
            <a:avLst/>
          </a:prstGeom>
        </p:spPr>
      </p:pic>
    </p:spTree>
    <p:extLst>
      <p:ext uri="{BB962C8B-B14F-4D97-AF65-F5344CB8AC3E}">
        <p14:creationId xmlns:p14="http://schemas.microsoft.com/office/powerpoint/2010/main" val="282323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049C-15B1-4CE4-B6A5-3684D3456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746FDC-B31A-481D-B0BF-59EF436542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2A8F7-924C-47DB-9D65-D032518FF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68F49-9A6C-446A-B91B-DEAAB188D0DE}"/>
              </a:ext>
            </a:extLst>
          </p:cNvPr>
          <p:cNvSpPr>
            <a:spLocks noGrp="1"/>
          </p:cNvSpPr>
          <p:nvPr>
            <p:ph type="dt" sz="half" idx="10"/>
          </p:nvPr>
        </p:nvSpPr>
        <p:spPr/>
        <p:txBody>
          <a:bodyPr/>
          <a:lstStyle/>
          <a:p>
            <a:fld id="{9BEAEA6A-97AC-4F1D-9324-2A0DFC0B32D0}" type="datetimeFigureOut">
              <a:rPr lang="en-US" smtClean="0"/>
              <a:t>5/23/2020</a:t>
            </a:fld>
            <a:endParaRPr lang="en-US"/>
          </a:p>
        </p:txBody>
      </p:sp>
      <p:sp>
        <p:nvSpPr>
          <p:cNvPr id="6" name="Footer Placeholder 5">
            <a:extLst>
              <a:ext uri="{FF2B5EF4-FFF2-40B4-BE49-F238E27FC236}">
                <a16:creationId xmlns:a16="http://schemas.microsoft.com/office/drawing/2014/main" id="{917E5B23-9AEA-4390-8859-8FB902A1C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3724BB-C2E0-457B-B65E-8B206102DF46}"/>
              </a:ext>
            </a:extLst>
          </p:cNvPr>
          <p:cNvSpPr>
            <a:spLocks noGrp="1"/>
          </p:cNvSpPr>
          <p:nvPr>
            <p:ph type="sldNum" sz="quarter" idx="12"/>
          </p:nvPr>
        </p:nvSpPr>
        <p:spPr/>
        <p:txBody>
          <a:bodyPr/>
          <a:lstStyle/>
          <a:p>
            <a:fld id="{D1FA59ED-44A8-4A60-974C-9C36DE24C5E5}"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3C82C7BD-5FF0-45DB-942E-63BAA88D28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5050" y="365125"/>
            <a:ext cx="1428750" cy="1228725"/>
          </a:xfrm>
          <a:prstGeom prst="rect">
            <a:avLst/>
          </a:prstGeom>
        </p:spPr>
      </p:pic>
    </p:spTree>
    <p:extLst>
      <p:ext uri="{BB962C8B-B14F-4D97-AF65-F5344CB8AC3E}">
        <p14:creationId xmlns:p14="http://schemas.microsoft.com/office/powerpoint/2010/main" val="24201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737414-D7DF-46EA-9B53-FC963FDB88ED}"/>
              </a:ext>
            </a:extLst>
          </p:cNvPr>
          <p:cNvSpPr>
            <a:spLocks noGrp="1"/>
          </p:cNvSpPr>
          <p:nvPr>
            <p:ph type="title"/>
          </p:nvPr>
        </p:nvSpPr>
        <p:spPr>
          <a:xfrm>
            <a:off x="838200" y="365125"/>
            <a:ext cx="908685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3A38B7-ABDF-41DE-B426-6D62082E5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95AE7-EFFA-4975-A67B-87DC9049C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AEA6A-97AC-4F1D-9324-2A0DFC0B32D0}" type="datetimeFigureOut">
              <a:rPr lang="en-US" smtClean="0"/>
              <a:t>5/23/2020</a:t>
            </a:fld>
            <a:endParaRPr lang="en-US"/>
          </a:p>
        </p:txBody>
      </p:sp>
      <p:sp>
        <p:nvSpPr>
          <p:cNvPr id="5" name="Footer Placeholder 4">
            <a:extLst>
              <a:ext uri="{FF2B5EF4-FFF2-40B4-BE49-F238E27FC236}">
                <a16:creationId xmlns:a16="http://schemas.microsoft.com/office/drawing/2014/main" id="{5EF2CBB4-FD33-44FD-87C6-F71C20D42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E97AED-83B0-464C-BC1C-7F9C580337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A59ED-44A8-4A60-974C-9C36DE24C5E5}" type="slidenum">
              <a:rPr lang="en-US" smtClean="0"/>
              <a:t>‹#›</a:t>
            </a:fld>
            <a:endParaRPr lang="en-US"/>
          </a:p>
        </p:txBody>
      </p:sp>
    </p:spTree>
    <p:extLst>
      <p:ext uri="{BB962C8B-B14F-4D97-AF65-F5344CB8AC3E}">
        <p14:creationId xmlns:p14="http://schemas.microsoft.com/office/powerpoint/2010/main" val="1912111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6.xml"/><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891C9-DF4F-4A37-84A6-4CDB97284457}"/>
              </a:ext>
            </a:extLst>
          </p:cNvPr>
          <p:cNvSpPr>
            <a:spLocks noGrp="1"/>
          </p:cNvSpPr>
          <p:nvPr>
            <p:ph type="ctrTitle"/>
          </p:nvPr>
        </p:nvSpPr>
        <p:spPr/>
        <p:txBody>
          <a:bodyPr/>
          <a:lstStyle/>
          <a:p>
            <a:r>
              <a:rPr lang="en-US" dirty="0"/>
              <a:t>Christian Citizenship</a:t>
            </a:r>
          </a:p>
        </p:txBody>
      </p:sp>
      <p:sp>
        <p:nvSpPr>
          <p:cNvPr id="3" name="Subtitle 2">
            <a:extLst>
              <a:ext uri="{FF2B5EF4-FFF2-40B4-BE49-F238E27FC236}">
                <a16:creationId xmlns:a16="http://schemas.microsoft.com/office/drawing/2014/main" id="{70545496-7F78-4851-872D-6780673159E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0778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1F8E-5DB0-4815-97B9-2F35308E2B2B}"/>
              </a:ext>
            </a:extLst>
          </p:cNvPr>
          <p:cNvSpPr>
            <a:spLocks noGrp="1"/>
          </p:cNvSpPr>
          <p:nvPr>
            <p:ph type="title"/>
          </p:nvPr>
        </p:nvSpPr>
        <p:spPr/>
        <p:txBody>
          <a:bodyPr/>
          <a:lstStyle/>
          <a:p>
            <a:r>
              <a:rPr lang="en-US" dirty="0"/>
              <a:t>Other Rules about the US Flag – Other Places</a:t>
            </a:r>
          </a:p>
        </p:txBody>
      </p:sp>
      <p:sp>
        <p:nvSpPr>
          <p:cNvPr id="8" name="TextBox 7">
            <a:extLst>
              <a:ext uri="{FF2B5EF4-FFF2-40B4-BE49-F238E27FC236}">
                <a16:creationId xmlns:a16="http://schemas.microsoft.com/office/drawing/2014/main" id="{AE19FB72-7AD9-4E1E-8507-19902E9F29D3}"/>
              </a:ext>
            </a:extLst>
          </p:cNvPr>
          <p:cNvSpPr txBox="1"/>
          <p:nvPr/>
        </p:nvSpPr>
        <p:spPr>
          <a:xfrm>
            <a:off x="838200" y="1971040"/>
            <a:ext cx="8478520" cy="3693319"/>
          </a:xfrm>
          <a:prstGeom prst="rect">
            <a:avLst/>
          </a:prstGeom>
          <a:noFill/>
        </p:spPr>
        <p:txBody>
          <a:bodyPr wrap="square" rtlCol="0">
            <a:spAutoFit/>
          </a:bodyPr>
          <a:lstStyle/>
          <a:p>
            <a:r>
              <a:rPr lang="en-US" dirty="0"/>
              <a:t>On a vehicle the flag should be affixed securely to the front right of the chassis. </a:t>
            </a:r>
          </a:p>
          <a:p>
            <a:endParaRPr lang="en-US" dirty="0"/>
          </a:p>
          <a:p>
            <a:endParaRPr lang="en-US" dirty="0"/>
          </a:p>
          <a:p>
            <a:endParaRPr lang="en-US" dirty="0"/>
          </a:p>
          <a:p>
            <a:endParaRPr lang="en-US" dirty="0"/>
          </a:p>
          <a:p>
            <a:r>
              <a:rPr lang="en-US" dirty="0"/>
              <a:t>When placed with a podium or at a place of worship the flag should be hang directly behind or on a pole to the right of the speaker, from the point of view of the audience. </a:t>
            </a:r>
          </a:p>
          <a:p>
            <a:endParaRPr lang="en-US" dirty="0"/>
          </a:p>
          <a:p>
            <a:endParaRPr lang="en-US" dirty="0"/>
          </a:p>
          <a:p>
            <a:endParaRPr lang="en-US" dirty="0"/>
          </a:p>
          <a:p>
            <a:endParaRPr lang="en-US" dirty="0"/>
          </a:p>
          <a:p>
            <a:r>
              <a:rPr lang="en-US" dirty="0"/>
              <a:t>When carried in single file the flag of honor leads. </a:t>
            </a:r>
          </a:p>
          <a:p>
            <a:endParaRPr lang="en-US" dirty="0"/>
          </a:p>
        </p:txBody>
      </p:sp>
      <p:pic>
        <p:nvPicPr>
          <p:cNvPr id="4" name="Picture 3">
            <a:extLst>
              <a:ext uri="{FF2B5EF4-FFF2-40B4-BE49-F238E27FC236}">
                <a16:creationId xmlns:a16="http://schemas.microsoft.com/office/drawing/2014/main" id="{C98E6D8C-6491-4DDE-A9B1-5F685BF3C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1392" y="1690688"/>
            <a:ext cx="1902408" cy="932180"/>
          </a:xfrm>
          <a:prstGeom prst="rect">
            <a:avLst/>
          </a:prstGeom>
        </p:spPr>
      </p:pic>
      <p:pic>
        <p:nvPicPr>
          <p:cNvPr id="6" name="Picture 5" descr="A picture containing drawing, table, computer&#10;&#10;Description automatically generated">
            <a:extLst>
              <a:ext uri="{FF2B5EF4-FFF2-40B4-BE49-F238E27FC236}">
                <a16:creationId xmlns:a16="http://schemas.microsoft.com/office/drawing/2014/main" id="{DF8C5AB9-7EC8-40C9-9E00-E6ADAC0274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1392" y="3138128"/>
            <a:ext cx="1969770" cy="1359141"/>
          </a:xfrm>
          <a:prstGeom prst="rect">
            <a:avLst/>
          </a:prstGeom>
        </p:spPr>
      </p:pic>
      <p:pic>
        <p:nvPicPr>
          <p:cNvPr id="9" name="Picture 8" descr="A close up of a map&#10;&#10;Description automatically generated">
            <a:extLst>
              <a:ext uri="{FF2B5EF4-FFF2-40B4-BE49-F238E27FC236}">
                <a16:creationId xmlns:a16="http://schemas.microsoft.com/office/drawing/2014/main" id="{3C14A577-28EA-4E24-A47D-0BFD4920DA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4081" y="5324830"/>
            <a:ext cx="2357081" cy="932179"/>
          </a:xfrm>
          <a:prstGeom prst="rect">
            <a:avLst/>
          </a:prstGeom>
        </p:spPr>
      </p:pic>
    </p:spTree>
    <p:extLst>
      <p:ext uri="{BB962C8B-B14F-4D97-AF65-F5344CB8AC3E}">
        <p14:creationId xmlns:p14="http://schemas.microsoft.com/office/powerpoint/2010/main" val="412082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199-5C1A-407A-95F4-BBD25476B03B}"/>
              </a:ext>
            </a:extLst>
          </p:cNvPr>
          <p:cNvSpPr>
            <a:spLocks noGrp="1"/>
          </p:cNvSpPr>
          <p:nvPr>
            <p:ph type="title"/>
          </p:nvPr>
        </p:nvSpPr>
        <p:spPr/>
        <p:txBody>
          <a:bodyPr>
            <a:normAutofit fontScale="90000"/>
          </a:bodyPr>
          <a:lstStyle/>
          <a:p>
            <a:r>
              <a:rPr lang="en-US" dirty="0"/>
              <a:t>Explain the meaning of and reason for the National Anthem, and recite the words from memory</a:t>
            </a:r>
          </a:p>
        </p:txBody>
      </p:sp>
      <p:sp>
        <p:nvSpPr>
          <p:cNvPr id="4" name="Content Placeholder 3">
            <a:extLst>
              <a:ext uri="{FF2B5EF4-FFF2-40B4-BE49-F238E27FC236}">
                <a16:creationId xmlns:a16="http://schemas.microsoft.com/office/drawing/2014/main" id="{FE6E0F83-6DAF-4D94-907C-FB113D28F03E}"/>
              </a:ext>
            </a:extLst>
          </p:cNvPr>
          <p:cNvSpPr>
            <a:spLocks noGrp="1"/>
          </p:cNvSpPr>
          <p:nvPr>
            <p:ph sz="half" idx="1"/>
          </p:nvPr>
        </p:nvSpPr>
        <p:spPr/>
        <p:txBody>
          <a:bodyPr>
            <a:noAutofit/>
          </a:bodyPr>
          <a:lstStyle/>
          <a:p>
            <a:pPr marL="0" indent="0">
              <a:buNone/>
            </a:pPr>
            <a:r>
              <a:rPr lang="en-US" sz="2100" dirty="0"/>
              <a:t>The National Anthem of the United States of America is 'The Star-Spangled Banner'. The words were written on September 14 1814, on board a British frigate in Baltimore harbor, where the author, Francis Scott Key (1779-1843) had been detained after successfully petitioning for the release of a civilian friend. He was inspired to write the poem when he saw in the morning, the American flag still flying over Fort McHenry, which had withstood the British bombardment during the previous night. It has 4 verses and all of them end in “O’er the land of the free and the home of the brave!”, meaning that America was built on the aspects of freedom and independence. </a:t>
            </a:r>
          </a:p>
        </p:txBody>
      </p:sp>
      <p:sp>
        <p:nvSpPr>
          <p:cNvPr id="5" name="Content Placeholder 4">
            <a:extLst>
              <a:ext uri="{FF2B5EF4-FFF2-40B4-BE49-F238E27FC236}">
                <a16:creationId xmlns:a16="http://schemas.microsoft.com/office/drawing/2014/main" id="{2310EA48-82F4-4BB7-A2EF-357DB146D987}"/>
              </a:ext>
            </a:extLst>
          </p:cNvPr>
          <p:cNvSpPr>
            <a:spLocks noGrp="1"/>
          </p:cNvSpPr>
          <p:nvPr>
            <p:ph sz="half" idx="2"/>
          </p:nvPr>
        </p:nvSpPr>
        <p:spPr/>
        <p:txBody>
          <a:bodyPr>
            <a:normAutofit fontScale="70000" lnSpcReduction="20000"/>
          </a:bodyPr>
          <a:lstStyle/>
          <a:p>
            <a:pPr marL="0" indent="0">
              <a:buNone/>
            </a:pPr>
            <a:r>
              <a:rPr lang="en-US" b="1" dirty="0"/>
              <a:t>The Star Spangled Banner</a:t>
            </a:r>
          </a:p>
          <a:p>
            <a:pPr marL="0" indent="0">
              <a:buNone/>
            </a:pPr>
            <a:r>
              <a:rPr lang="en-US" i="1" dirty="0"/>
              <a:t>O say, can you see, by the dawn’s early light, </a:t>
            </a:r>
          </a:p>
          <a:p>
            <a:pPr marL="0" indent="0">
              <a:buNone/>
            </a:pPr>
            <a:r>
              <a:rPr lang="en-US" i="1" dirty="0"/>
              <a:t>What so proudly we hailed at the twilight’s last gleaming, </a:t>
            </a:r>
          </a:p>
          <a:p>
            <a:pPr marL="0" indent="0">
              <a:buNone/>
            </a:pPr>
            <a:r>
              <a:rPr lang="en-US" i="1" dirty="0"/>
              <a:t>Whose broad stripes and bright stars, through the perilous fight, </a:t>
            </a:r>
          </a:p>
          <a:p>
            <a:pPr marL="0" indent="0">
              <a:buNone/>
            </a:pPr>
            <a:r>
              <a:rPr lang="en-US" i="1" dirty="0"/>
              <a:t>O’er the ramparts we watched, were so gallantly streaming? </a:t>
            </a:r>
          </a:p>
          <a:p>
            <a:pPr marL="0" indent="0">
              <a:buNone/>
            </a:pPr>
            <a:r>
              <a:rPr lang="en-US" i="1" dirty="0"/>
              <a:t>And the rockets’ red glare, the bombs bursting in air, </a:t>
            </a:r>
          </a:p>
          <a:p>
            <a:pPr marL="0" indent="0">
              <a:buNone/>
            </a:pPr>
            <a:r>
              <a:rPr lang="en-US" i="1" dirty="0"/>
              <a:t>Gave proof through the night that our flag was still there; </a:t>
            </a:r>
          </a:p>
          <a:p>
            <a:pPr marL="0" indent="0">
              <a:buNone/>
            </a:pPr>
            <a:r>
              <a:rPr lang="en-US" i="1" dirty="0"/>
              <a:t>O say, does that star-spangled banner yet wave </a:t>
            </a:r>
          </a:p>
          <a:p>
            <a:pPr marL="0" indent="0">
              <a:buNone/>
            </a:pPr>
            <a:r>
              <a:rPr lang="en-US" i="1" dirty="0"/>
              <a:t>O’er the land of the free and the home of the brave?</a:t>
            </a:r>
          </a:p>
        </p:txBody>
      </p:sp>
    </p:spTree>
    <p:extLst>
      <p:ext uri="{BB962C8B-B14F-4D97-AF65-F5344CB8AC3E}">
        <p14:creationId xmlns:p14="http://schemas.microsoft.com/office/powerpoint/2010/main" val="77848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199-5C1A-407A-95F4-BBD25476B03B}"/>
              </a:ext>
            </a:extLst>
          </p:cNvPr>
          <p:cNvSpPr>
            <a:spLocks noGrp="1"/>
          </p:cNvSpPr>
          <p:nvPr>
            <p:ph type="title"/>
          </p:nvPr>
        </p:nvSpPr>
        <p:spPr/>
        <p:txBody>
          <a:bodyPr>
            <a:normAutofit/>
          </a:bodyPr>
          <a:lstStyle/>
          <a:p>
            <a:r>
              <a:rPr lang="en-US" dirty="0"/>
              <a:t>Give the Rights a citizen of our country has.</a:t>
            </a:r>
          </a:p>
        </p:txBody>
      </p:sp>
      <p:sp>
        <p:nvSpPr>
          <p:cNvPr id="4" name="Content Placeholder 3">
            <a:extLst>
              <a:ext uri="{FF2B5EF4-FFF2-40B4-BE49-F238E27FC236}">
                <a16:creationId xmlns:a16="http://schemas.microsoft.com/office/drawing/2014/main" id="{FE6E0F83-6DAF-4D94-907C-FB113D28F03E}"/>
              </a:ext>
            </a:extLst>
          </p:cNvPr>
          <p:cNvSpPr>
            <a:spLocks noGrp="1"/>
          </p:cNvSpPr>
          <p:nvPr>
            <p:ph sz="half" idx="1"/>
          </p:nvPr>
        </p:nvSpPr>
        <p:spPr/>
        <p:txBody>
          <a:bodyPr>
            <a:noAutofit/>
          </a:bodyPr>
          <a:lstStyle/>
          <a:p>
            <a:pPr marL="0" indent="0" algn="just">
              <a:buNone/>
            </a:pPr>
            <a:r>
              <a:rPr lang="en-US" sz="2200" dirty="0"/>
              <a:t>United States' citizens have the right to fully participate in the political system of the United States (with most member states having restrictions for felons, and a federal restriction on naturalized persons running for President and Vice President of the United States), are represented and protected abroad by the United States (through U.S. embassies and consulates), and are allowed to reside in the United States, and certain territories, without any immigration requirements. Here are some of the rights you have as a U.S. citizen: </a:t>
            </a:r>
          </a:p>
        </p:txBody>
      </p:sp>
      <p:sp>
        <p:nvSpPr>
          <p:cNvPr id="5" name="Content Placeholder 4">
            <a:extLst>
              <a:ext uri="{FF2B5EF4-FFF2-40B4-BE49-F238E27FC236}">
                <a16:creationId xmlns:a16="http://schemas.microsoft.com/office/drawing/2014/main" id="{2310EA48-82F4-4BB7-A2EF-357DB146D987}"/>
              </a:ext>
            </a:extLst>
          </p:cNvPr>
          <p:cNvSpPr>
            <a:spLocks noGrp="1"/>
          </p:cNvSpPr>
          <p:nvPr>
            <p:ph sz="half" idx="2"/>
          </p:nvPr>
        </p:nvSpPr>
        <p:spPr/>
        <p:txBody>
          <a:bodyPr>
            <a:normAutofit/>
          </a:bodyPr>
          <a:lstStyle/>
          <a:p>
            <a:r>
              <a:rPr lang="en-US" sz="2200" dirty="0"/>
              <a:t>Freedom of Religion </a:t>
            </a:r>
          </a:p>
          <a:p>
            <a:r>
              <a:rPr lang="en-US" sz="2200" dirty="0"/>
              <a:t>Freedom of Assembly </a:t>
            </a:r>
          </a:p>
          <a:p>
            <a:r>
              <a:rPr lang="en-US" sz="2200" dirty="0"/>
              <a:t>To Keep and Bear Arms </a:t>
            </a:r>
          </a:p>
          <a:p>
            <a:r>
              <a:rPr lang="en-US" sz="2200" dirty="0"/>
              <a:t>Freedom of Speech </a:t>
            </a:r>
          </a:p>
          <a:p>
            <a:r>
              <a:rPr lang="en-US" sz="2200" dirty="0"/>
              <a:t>Freedom of the Press </a:t>
            </a:r>
          </a:p>
          <a:p>
            <a:r>
              <a:rPr lang="en-US" sz="2200" dirty="0"/>
              <a:t>Protection for those Accused of Crimes </a:t>
            </a:r>
          </a:p>
        </p:txBody>
      </p:sp>
    </p:spTree>
    <p:extLst>
      <p:ext uri="{BB962C8B-B14F-4D97-AF65-F5344CB8AC3E}">
        <p14:creationId xmlns:p14="http://schemas.microsoft.com/office/powerpoint/2010/main" val="423991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P spid="5"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199-5C1A-407A-95F4-BBD25476B03B}"/>
              </a:ext>
            </a:extLst>
          </p:cNvPr>
          <p:cNvSpPr>
            <a:spLocks noGrp="1"/>
          </p:cNvSpPr>
          <p:nvPr>
            <p:ph type="title"/>
          </p:nvPr>
        </p:nvSpPr>
        <p:spPr/>
        <p:txBody>
          <a:bodyPr>
            <a:normAutofit/>
          </a:bodyPr>
          <a:lstStyle/>
          <a:p>
            <a:r>
              <a:rPr lang="en-US" dirty="0"/>
              <a:t>Give </a:t>
            </a:r>
            <a:r>
              <a:rPr lang="en-US"/>
              <a:t>the Responsibilities </a:t>
            </a:r>
            <a:r>
              <a:rPr lang="en-US" dirty="0"/>
              <a:t>a citizen of our country has.</a:t>
            </a:r>
          </a:p>
        </p:txBody>
      </p:sp>
      <p:sp>
        <p:nvSpPr>
          <p:cNvPr id="4" name="Content Placeholder 3">
            <a:extLst>
              <a:ext uri="{FF2B5EF4-FFF2-40B4-BE49-F238E27FC236}">
                <a16:creationId xmlns:a16="http://schemas.microsoft.com/office/drawing/2014/main" id="{FE6E0F83-6DAF-4D94-907C-FB113D28F03E}"/>
              </a:ext>
            </a:extLst>
          </p:cNvPr>
          <p:cNvSpPr>
            <a:spLocks noGrp="1"/>
          </p:cNvSpPr>
          <p:nvPr>
            <p:ph sz="half" idx="1"/>
          </p:nvPr>
        </p:nvSpPr>
        <p:spPr>
          <a:xfrm>
            <a:off x="838200" y="1825625"/>
            <a:ext cx="9464040" cy="4351338"/>
          </a:xfrm>
        </p:spPr>
        <p:txBody>
          <a:bodyPr>
            <a:noAutofit/>
          </a:bodyPr>
          <a:lstStyle/>
          <a:p>
            <a:pPr marL="0" indent="0" algn="just">
              <a:buNone/>
            </a:pPr>
            <a:r>
              <a:rPr lang="en-US" sz="2000" dirty="0"/>
              <a:t>Citizens have the duty to serve in a jury, if selected. </a:t>
            </a:r>
          </a:p>
          <a:p>
            <a:pPr marL="0" indent="0" algn="just">
              <a:buNone/>
            </a:pPr>
            <a:r>
              <a:rPr lang="en-US" sz="2000" dirty="0"/>
              <a:t>Citizens are also required to pay taxes on their total income from all sources worldwide, including income earned while residing abroad (regardless of the duration of the residence) </a:t>
            </a:r>
          </a:p>
          <a:p>
            <a:pPr marL="0" indent="0" algn="just">
              <a:buNone/>
            </a:pPr>
            <a:r>
              <a:rPr lang="en-US" sz="2000" dirty="0"/>
              <a:t>The United States Government also insists that U.S. citizens travel into and out of the United States on a U.S. passport, regardless of any other nationality they may possess. </a:t>
            </a:r>
          </a:p>
          <a:p>
            <a:pPr marL="0" indent="0" algn="just">
              <a:buNone/>
            </a:pPr>
            <a:r>
              <a:rPr lang="en-US" sz="2000" dirty="0"/>
              <a:t>Male U.S. citizens (including those living permanently abroad and/or with dual U.S./other citizenship) are required to register with the Selective Service System at age 18 for possible conscription into the armed forces. Although no one has been drafted in the U.S. since 1973, draft registration continues as a standby contingency measure in the event Congress were to decide to reinstitute conscription at some future date. </a:t>
            </a:r>
          </a:p>
          <a:p>
            <a:pPr marL="0" indent="0" algn="just">
              <a:buNone/>
            </a:pPr>
            <a:r>
              <a:rPr lang="en-US" sz="2000" dirty="0"/>
              <a:t>Also, citizens are encouraged to vote, but it is not required. </a:t>
            </a:r>
          </a:p>
        </p:txBody>
      </p:sp>
    </p:spTree>
    <p:extLst>
      <p:ext uri="{BB962C8B-B14F-4D97-AF65-F5344CB8AC3E}">
        <p14:creationId xmlns:p14="http://schemas.microsoft.com/office/powerpoint/2010/main" val="44349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FF0488-623B-4320-AEAA-F34711027A73}"/>
              </a:ext>
            </a:extLst>
          </p:cNvPr>
          <p:cNvSpPr>
            <a:spLocks noGrp="1"/>
          </p:cNvSpPr>
          <p:nvPr>
            <p:ph type="title"/>
          </p:nvPr>
        </p:nvSpPr>
        <p:spPr>
          <a:xfrm>
            <a:off x="524256" y="491260"/>
            <a:ext cx="6594189" cy="1625210"/>
          </a:xfrm>
        </p:spPr>
        <p:txBody>
          <a:bodyPr vert="horz" lIns="91440" tIns="45720" rIns="91440" bIns="45720" rtlCol="0" anchor="ctr">
            <a:normAutofit/>
          </a:bodyPr>
          <a:lstStyle/>
          <a:p>
            <a:pPr algn="just"/>
            <a:r>
              <a:rPr lang="en-US" dirty="0">
                <a:solidFill>
                  <a:srgbClr val="FFFFFF"/>
                </a:solidFill>
              </a:rPr>
              <a:t>Describe the Flag of the United States of America</a:t>
            </a:r>
          </a:p>
        </p:txBody>
      </p:sp>
      <p:pic>
        <p:nvPicPr>
          <p:cNvPr id="6" name="Content Placeholder 5" descr="A close up of a logo&#10;&#10;Description automatically generated">
            <a:extLst>
              <a:ext uri="{FF2B5EF4-FFF2-40B4-BE49-F238E27FC236}">
                <a16:creationId xmlns:a16="http://schemas.microsoft.com/office/drawing/2014/main" id="{104E90F6-751E-49A1-92D2-FDDB63694D21}"/>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9183" b="1"/>
          <a:stretch/>
        </p:blipFill>
        <p:spPr>
          <a:xfrm>
            <a:off x="327547" y="2454903"/>
            <a:ext cx="7058306" cy="4080254"/>
          </a:xfrm>
          <a:prstGeom prst="rect">
            <a:avLst/>
          </a:prstGeom>
        </p:spPr>
      </p:pic>
      <p:sp>
        <p:nvSpPr>
          <p:cNvPr id="15"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021C3FE-F86A-4E35-B9E1-5AD5D1612157}"/>
              </a:ext>
            </a:extLst>
          </p:cNvPr>
          <p:cNvSpPr txBox="1"/>
          <p:nvPr/>
        </p:nvSpPr>
        <p:spPr>
          <a:xfrm>
            <a:off x="8029319" y="917725"/>
            <a:ext cx="3424739" cy="4852362"/>
          </a:xfrm>
          <a:prstGeom prst="rect">
            <a:avLst/>
          </a:prstGeom>
        </p:spPr>
        <p:txBody>
          <a:bodyPr vert="horz" lIns="91440" tIns="45720" rIns="91440" bIns="45720" rtlCol="0" anchor="ctr">
            <a:normAutofit/>
          </a:bodyPr>
          <a:lstStyle/>
          <a:p>
            <a:pPr algn="just">
              <a:lnSpc>
                <a:spcPct val="90000"/>
              </a:lnSpc>
              <a:spcAft>
                <a:spcPts val="600"/>
              </a:spcAft>
            </a:pPr>
            <a:r>
              <a:rPr lang="en-US" sz="2000" dirty="0">
                <a:solidFill>
                  <a:srgbClr val="FFFFFF"/>
                </a:solidFill>
              </a:rPr>
              <a:t>The U.S. Flag has 13 equal horizontal stripes of red (top and bottom) alternating with white; there is a blue rectangle in the upper hoist-side corner bearing 50 small, white, five-pointed stars arranged in nine offset horizontal rows of six stars (top and bottom) alternating with rows of five stars; the 50 stars represent the 50 states, the 13 stripes represent the 13 original colonies; known as Old Glory</a:t>
            </a:r>
          </a:p>
        </p:txBody>
      </p:sp>
    </p:spTree>
    <p:extLst>
      <p:ext uri="{BB962C8B-B14F-4D97-AF65-F5344CB8AC3E}">
        <p14:creationId xmlns:p14="http://schemas.microsoft.com/office/powerpoint/2010/main" val="290043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7201941" cy="224195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5FF0488-623B-4320-AEAA-F34711027A73}"/>
              </a:ext>
            </a:extLst>
          </p:cNvPr>
          <p:cNvSpPr>
            <a:spLocks noGrp="1"/>
          </p:cNvSpPr>
          <p:nvPr>
            <p:ph type="title"/>
          </p:nvPr>
        </p:nvSpPr>
        <p:spPr>
          <a:xfrm>
            <a:off x="777240" y="731519"/>
            <a:ext cx="6586812" cy="1682496"/>
          </a:xfrm>
        </p:spPr>
        <p:txBody>
          <a:bodyPr vert="horz" lIns="91440" tIns="45720" rIns="91440" bIns="45720" rtlCol="0" anchor="ctr">
            <a:normAutofit/>
          </a:bodyPr>
          <a:lstStyle/>
          <a:p>
            <a:r>
              <a:rPr lang="en-US" dirty="0">
                <a:solidFill>
                  <a:srgbClr val="FFFFFF"/>
                </a:solidFill>
              </a:rPr>
              <a:t>Describe the Flag of the State of Maryland</a:t>
            </a:r>
            <a:endParaRPr lang="en-US">
              <a:solidFill>
                <a:srgbClr val="FFFFFF"/>
              </a:solidFill>
            </a:endParaRPr>
          </a:p>
        </p:txBody>
      </p:sp>
      <p:pic>
        <p:nvPicPr>
          <p:cNvPr id="7" name="Content Placeholder 6" descr="A picture containing drawing&#10;&#10;Description automatically generated">
            <a:extLst>
              <a:ext uri="{FF2B5EF4-FFF2-40B4-BE49-F238E27FC236}">
                <a16:creationId xmlns:a16="http://schemas.microsoft.com/office/drawing/2014/main" id="{9BF45852-3509-4E95-9C0C-3BBBF4666F6B}"/>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2729" b="-2"/>
          <a:stretch/>
        </p:blipFill>
        <p:spPr>
          <a:xfrm>
            <a:off x="466343" y="2862599"/>
            <a:ext cx="5153415" cy="3536477"/>
          </a:xfrm>
          <a:prstGeom prst="rect">
            <a:avLst/>
          </a:prstGeom>
        </p:spPr>
      </p:pic>
      <p:sp>
        <p:nvSpPr>
          <p:cNvPr id="18"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8243" y="2862599"/>
            <a:ext cx="1880041" cy="1693147"/>
          </a:xfrm>
          <a:prstGeom prst="rect">
            <a:avLst/>
          </a:prstGeom>
          <a:solidFill>
            <a:srgbClr val="E9960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9098" y="4731653"/>
            <a:ext cx="1879186" cy="1667425"/>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1"/>
            <a:ext cx="3887324"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021C3FE-F86A-4E35-B9E1-5AD5D1612157}"/>
              </a:ext>
            </a:extLst>
          </p:cNvPr>
          <p:cNvSpPr txBox="1"/>
          <p:nvPr/>
        </p:nvSpPr>
        <p:spPr>
          <a:xfrm>
            <a:off x="8100269" y="795548"/>
            <a:ext cx="3317031" cy="5275603"/>
          </a:xfrm>
          <a:prstGeom prst="rect">
            <a:avLst/>
          </a:prstGeom>
        </p:spPr>
        <p:txBody>
          <a:bodyPr vert="horz" lIns="91440" tIns="45720" rIns="91440" bIns="45720" rtlCol="0" anchor="ctr">
            <a:normAutofit/>
          </a:bodyPr>
          <a:lstStyle/>
          <a:p>
            <a:pPr>
              <a:lnSpc>
                <a:spcPct val="90000"/>
              </a:lnSpc>
              <a:spcAft>
                <a:spcPts val="600"/>
              </a:spcAft>
            </a:pPr>
            <a:r>
              <a:rPr lang="en-US" sz="2000" dirty="0"/>
              <a:t>The Maryland Flag is black, gold and red.  The design is the design of the coat of arms of Sir. George Calvert, the first Lord Baltimore.  The vertical bars approximate the bars of the palisade.  </a:t>
            </a:r>
          </a:p>
        </p:txBody>
      </p:sp>
    </p:spTree>
    <p:extLst>
      <p:ext uri="{BB962C8B-B14F-4D97-AF65-F5344CB8AC3E}">
        <p14:creationId xmlns:p14="http://schemas.microsoft.com/office/powerpoint/2010/main" val="269690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1E3E5D">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870CD0-D70F-4A8E-8C1F-BE04C7A05C6E}"/>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dirty="0">
                <a:solidFill>
                  <a:srgbClr val="FFFFFF"/>
                </a:solidFill>
              </a:rPr>
              <a:t>Describe the AY Flag</a:t>
            </a:r>
          </a:p>
        </p:txBody>
      </p:sp>
      <p:pic>
        <p:nvPicPr>
          <p:cNvPr id="6" name="Content Placeholder 5" descr="A picture containing building, red, black, white&#10;&#10;Description automatically generated">
            <a:extLst>
              <a:ext uri="{FF2B5EF4-FFF2-40B4-BE49-F238E27FC236}">
                <a16:creationId xmlns:a16="http://schemas.microsoft.com/office/drawing/2014/main" id="{AADDE0B2-7067-4144-BC0F-467D21A39B75}"/>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407"/>
          <a:stretch/>
        </p:blipFill>
        <p:spPr>
          <a:xfrm>
            <a:off x="327547" y="2454903"/>
            <a:ext cx="7058306" cy="4080254"/>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65E08E71-4E25-4F4E-AAC8-C30FBD9F0F25}"/>
              </a:ext>
            </a:extLst>
          </p:cNvPr>
          <p:cNvSpPr>
            <a:spLocks noGrp="1"/>
          </p:cNvSpPr>
          <p:nvPr>
            <p:ph sz="half" idx="2"/>
          </p:nvPr>
        </p:nvSpPr>
        <p:spPr>
          <a:xfrm>
            <a:off x="8029319" y="917725"/>
            <a:ext cx="3424739" cy="4852362"/>
          </a:xfrm>
        </p:spPr>
        <p:txBody>
          <a:bodyPr vert="horz" lIns="91440" tIns="45720" rIns="91440" bIns="45720" rtlCol="0" anchor="ctr">
            <a:normAutofit/>
          </a:bodyPr>
          <a:lstStyle/>
          <a:p>
            <a:pPr marL="0" indent="0">
              <a:buNone/>
            </a:pPr>
            <a:r>
              <a:rPr lang="en-US" sz="2000" dirty="0">
                <a:solidFill>
                  <a:srgbClr val="FFFFFF"/>
                </a:solidFill>
              </a:rPr>
              <a:t>The background is red and white, red. </a:t>
            </a:r>
            <a:br>
              <a:rPr lang="en-US" sz="2000" dirty="0">
                <a:solidFill>
                  <a:srgbClr val="FFFFFF"/>
                </a:solidFill>
              </a:rPr>
            </a:br>
            <a:r>
              <a:rPr lang="en-US" sz="2000" dirty="0">
                <a:solidFill>
                  <a:srgbClr val="FFFFFF"/>
                </a:solidFill>
              </a:rPr>
              <a:t>Red symbolizes the blood of Christ. </a:t>
            </a:r>
            <a:br>
              <a:rPr lang="en-US" sz="2000" dirty="0">
                <a:solidFill>
                  <a:srgbClr val="FFFFFF"/>
                </a:solidFill>
              </a:rPr>
            </a:br>
            <a:r>
              <a:rPr lang="en-US" sz="2000" dirty="0">
                <a:solidFill>
                  <a:srgbClr val="FFFFFF"/>
                </a:solidFill>
              </a:rPr>
              <a:t>White represents purity. </a:t>
            </a:r>
            <a:br>
              <a:rPr lang="en-US" sz="2000" dirty="0">
                <a:solidFill>
                  <a:srgbClr val="FFFFFF"/>
                </a:solidFill>
              </a:rPr>
            </a:br>
            <a:r>
              <a:rPr lang="en-US" sz="2000" dirty="0">
                <a:solidFill>
                  <a:srgbClr val="FFFFFF"/>
                </a:solidFill>
              </a:rPr>
              <a:t>In the center, there is a logo that has AY which means Adventist Youth and it has three angels meaning the 3 Angels Message.</a:t>
            </a:r>
          </a:p>
        </p:txBody>
      </p:sp>
    </p:spTree>
    <p:extLst>
      <p:ext uri="{BB962C8B-B14F-4D97-AF65-F5344CB8AC3E}">
        <p14:creationId xmlns:p14="http://schemas.microsoft.com/office/powerpoint/2010/main" val="184342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998CF29-258A-48B3-8197-A1C63ED8E607}"/>
              </a:ext>
            </a:extLst>
          </p:cNvPr>
          <p:cNvSpPr txBox="1"/>
          <p:nvPr/>
        </p:nvSpPr>
        <p:spPr>
          <a:xfrm>
            <a:off x="524256" y="491260"/>
            <a:ext cx="6594189" cy="162521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dirty="0">
                <a:solidFill>
                  <a:srgbClr val="FFFFFF"/>
                </a:solidFill>
                <a:latin typeface="+mj-lt"/>
                <a:ea typeface="+mj-ea"/>
                <a:cs typeface="+mj-cs"/>
              </a:rPr>
              <a:t>Describe the Christian Flag</a:t>
            </a:r>
          </a:p>
        </p:txBody>
      </p:sp>
      <p:pic>
        <p:nvPicPr>
          <p:cNvPr id="4" name="Picture 3" descr="A picture containing object, clock, table&#10;&#10;Description automatically generated">
            <a:extLst>
              <a:ext uri="{FF2B5EF4-FFF2-40B4-BE49-F238E27FC236}">
                <a16:creationId xmlns:a16="http://schemas.microsoft.com/office/drawing/2014/main" id="{B5AAD60D-0F11-45CA-B306-C05D9A55A664}"/>
              </a:ext>
            </a:extLst>
          </p:cNvPr>
          <p:cNvPicPr>
            <a:picLocks noChangeAspect="1"/>
          </p:cNvPicPr>
          <p:nvPr/>
        </p:nvPicPr>
        <p:blipFill rotWithShape="1">
          <a:blip r:embed="rId2">
            <a:extLst>
              <a:ext uri="{28A0092B-C50C-407E-A947-70E740481C1C}">
                <a14:useLocalDpi xmlns:a14="http://schemas.microsoft.com/office/drawing/2010/main" val="0"/>
              </a:ext>
            </a:extLst>
          </a:blip>
          <a:srcRect r="1" b="13289"/>
          <a:stretch/>
        </p:blipFill>
        <p:spPr>
          <a:xfrm>
            <a:off x="327547" y="2454903"/>
            <a:ext cx="7058306" cy="4080254"/>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58858B2-3AB2-4EF4-8CDA-A891D511DF64}"/>
              </a:ext>
            </a:extLst>
          </p:cNvPr>
          <p:cNvSpPr txBox="1"/>
          <p:nvPr/>
        </p:nvSpPr>
        <p:spPr>
          <a:xfrm>
            <a:off x="8029319" y="917725"/>
            <a:ext cx="3424739" cy="4852362"/>
          </a:xfrm>
          <a:prstGeom prst="rect">
            <a:avLst/>
          </a:prstGeom>
        </p:spPr>
        <p:txBody>
          <a:bodyPr vert="horz" lIns="91440" tIns="45720" rIns="91440" bIns="45720" rtlCol="0" anchor="ctr">
            <a:normAutofit/>
          </a:bodyPr>
          <a:lstStyle/>
          <a:p>
            <a:pPr>
              <a:lnSpc>
                <a:spcPct val="90000"/>
              </a:lnSpc>
              <a:spcAft>
                <a:spcPts val="600"/>
              </a:spcAft>
            </a:pPr>
            <a:r>
              <a:rPr lang="en-US" sz="2000" dirty="0">
                <a:solidFill>
                  <a:srgbClr val="FFFFFF"/>
                </a:solidFill>
              </a:rPr>
              <a:t>The "Christian Flag" is a white flag with a blue canton and a red cross in it. It was designed by Charles Overton in 1897 to represent Protestants of all denominations. The cross symbolizes the crucifixion of Christ.</a:t>
            </a:r>
          </a:p>
        </p:txBody>
      </p:sp>
    </p:spTree>
    <p:extLst>
      <p:ext uri="{BB962C8B-B14F-4D97-AF65-F5344CB8AC3E}">
        <p14:creationId xmlns:p14="http://schemas.microsoft.com/office/powerpoint/2010/main" val="320087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FB9E1DAF-3978-4B56-B784-B65EBCADDE58}"/>
              </a:ext>
            </a:extLst>
          </p:cNvPr>
          <p:cNvSpPr txBox="1"/>
          <p:nvPr/>
        </p:nvSpPr>
        <p:spPr>
          <a:xfrm>
            <a:off x="640079" y="2053641"/>
            <a:ext cx="3669161" cy="276009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dirty="0">
                <a:solidFill>
                  <a:srgbClr val="FFFFFF"/>
                </a:solidFill>
                <a:latin typeface="+mj-lt"/>
                <a:ea typeface="+mj-ea"/>
                <a:cs typeface="+mj-cs"/>
              </a:rPr>
              <a:t>Know how to display the US flag with two other flags in a Parade.</a:t>
            </a:r>
          </a:p>
        </p:txBody>
      </p:sp>
      <p:sp>
        <p:nvSpPr>
          <p:cNvPr id="3" name="TextBox 2">
            <a:extLst>
              <a:ext uri="{FF2B5EF4-FFF2-40B4-BE49-F238E27FC236}">
                <a16:creationId xmlns:a16="http://schemas.microsoft.com/office/drawing/2014/main" id="{FCB2FD8A-8F5D-4B88-B5A6-7CF446B4DC9A}"/>
              </a:ext>
            </a:extLst>
          </p:cNvPr>
          <p:cNvSpPr txBox="1"/>
          <p:nvPr/>
        </p:nvSpPr>
        <p:spPr>
          <a:xfrm>
            <a:off x="6090574" y="801866"/>
            <a:ext cx="5306084" cy="5230634"/>
          </a:xfrm>
          <a:prstGeom prst="rect">
            <a:avLst/>
          </a:prstGeom>
        </p:spPr>
        <p:txBody>
          <a:bodyPr vert="horz" lIns="91440" tIns="45720" rIns="91440" bIns="45720" rtlCol="0" anchor="ctr">
            <a:normAutofit/>
          </a:bodyPr>
          <a:lstStyle/>
          <a:p>
            <a:pPr marL="342900" indent="-228600">
              <a:lnSpc>
                <a:spcPct val="90000"/>
              </a:lnSpc>
              <a:spcAft>
                <a:spcPts val="600"/>
              </a:spcAft>
              <a:buFont typeface="Arial" panose="020B0604020202020204" pitchFamily="34" charset="0"/>
              <a:buChar char="•"/>
            </a:pPr>
            <a:r>
              <a:rPr lang="en-US" sz="1700">
                <a:solidFill>
                  <a:srgbClr val="000000"/>
                </a:solidFill>
              </a:rPr>
              <a:t>When marching in a parade, there is only one flag that has guidelines as to its location. That flag is the U.S. flag. </a:t>
            </a:r>
          </a:p>
          <a:p>
            <a:pPr indent="-228600">
              <a:lnSpc>
                <a:spcPct val="90000"/>
              </a:lnSpc>
              <a:spcAft>
                <a:spcPts val="600"/>
              </a:spcAft>
              <a:buFont typeface="Arial" panose="020B0604020202020204" pitchFamily="34" charset="0"/>
              <a:buChar char="•"/>
            </a:pPr>
            <a:endParaRPr lang="en-US" sz="1700">
              <a:solidFill>
                <a:srgbClr val="000000"/>
              </a:solidFill>
            </a:endParaRPr>
          </a:p>
          <a:p>
            <a:pPr marL="342900" indent="-228600">
              <a:lnSpc>
                <a:spcPct val="90000"/>
              </a:lnSpc>
              <a:spcAft>
                <a:spcPts val="600"/>
              </a:spcAft>
              <a:buFont typeface="Arial" panose="020B0604020202020204" pitchFamily="34" charset="0"/>
              <a:buChar char="•"/>
            </a:pPr>
            <a:r>
              <a:rPr lang="en-US" sz="1700">
                <a:solidFill>
                  <a:srgbClr val="000000"/>
                </a:solidFill>
              </a:rPr>
              <a:t>When marching with only one row of flags, the U.S. flag is always on the right end of the row (that is as viewed from the column following behind the flags). </a:t>
            </a:r>
          </a:p>
          <a:p>
            <a:pPr marL="342900" indent="-228600">
              <a:lnSpc>
                <a:spcPct val="90000"/>
              </a:lnSpc>
              <a:spcAft>
                <a:spcPts val="600"/>
              </a:spcAft>
              <a:buFont typeface="Arial" panose="020B0604020202020204" pitchFamily="34" charset="0"/>
              <a:buChar char="•"/>
            </a:pPr>
            <a:endParaRPr lang="en-US" sz="1700">
              <a:solidFill>
                <a:srgbClr val="000000"/>
              </a:solidFill>
            </a:endParaRPr>
          </a:p>
          <a:p>
            <a:pPr marL="342900" indent="-228600">
              <a:lnSpc>
                <a:spcPct val="90000"/>
              </a:lnSpc>
              <a:spcAft>
                <a:spcPts val="600"/>
              </a:spcAft>
              <a:buFont typeface="Arial" panose="020B0604020202020204" pitchFamily="34" charset="0"/>
              <a:buChar char="•"/>
            </a:pPr>
            <a:r>
              <a:rPr lang="en-US" sz="1700">
                <a:solidFill>
                  <a:srgbClr val="000000"/>
                </a:solidFill>
              </a:rPr>
              <a:t>When marching with multiple rows of flags, the U.S. flag is always to be in the front row. The U.S. flag is also alone in the first row. The U.S. flag will be in the front row leading the column from the center position of the row. </a:t>
            </a:r>
          </a:p>
          <a:p>
            <a:pPr indent="-228600">
              <a:lnSpc>
                <a:spcPct val="90000"/>
              </a:lnSpc>
              <a:spcAft>
                <a:spcPts val="600"/>
              </a:spcAft>
              <a:buFont typeface="Arial" panose="020B0604020202020204" pitchFamily="34" charset="0"/>
              <a:buChar char="•"/>
            </a:pPr>
            <a:endParaRPr lang="en-US" sz="1700">
              <a:solidFill>
                <a:srgbClr val="000000"/>
              </a:solidFill>
            </a:endParaRPr>
          </a:p>
          <a:p>
            <a:pPr marL="342900" indent="-228600">
              <a:lnSpc>
                <a:spcPct val="90000"/>
              </a:lnSpc>
              <a:spcAft>
                <a:spcPts val="600"/>
              </a:spcAft>
              <a:buFont typeface="Arial" panose="020B0604020202020204" pitchFamily="34" charset="0"/>
              <a:buChar char="•"/>
            </a:pPr>
            <a:r>
              <a:rPr lang="en-US" sz="1700">
                <a:solidFill>
                  <a:srgbClr val="000000"/>
                </a:solidFill>
              </a:rPr>
              <a:t>The U.S. flag should never be dipped as a sign of respect to a dignitary. The Pathfinder flag, AY flag, Christian flag and state flags are dipped when the "eyes right" command is given, but the U.S. flag should be held vertically. </a:t>
            </a:r>
          </a:p>
          <a:p>
            <a:pPr indent="-228600">
              <a:lnSpc>
                <a:spcPct val="90000"/>
              </a:lnSpc>
              <a:spcAft>
                <a:spcPts val="600"/>
              </a:spcAft>
              <a:buFont typeface="Arial" panose="020B0604020202020204" pitchFamily="34" charset="0"/>
              <a:buChar char="•"/>
            </a:pPr>
            <a:endParaRPr lang="en-US" sz="1700">
              <a:solidFill>
                <a:srgbClr val="000000"/>
              </a:solidFill>
            </a:endParaRPr>
          </a:p>
        </p:txBody>
      </p:sp>
    </p:spTree>
    <p:extLst>
      <p:ext uri="{BB962C8B-B14F-4D97-AF65-F5344CB8AC3E}">
        <p14:creationId xmlns:p14="http://schemas.microsoft.com/office/powerpoint/2010/main" val="426332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extBox 1">
            <a:extLst>
              <a:ext uri="{FF2B5EF4-FFF2-40B4-BE49-F238E27FC236}">
                <a16:creationId xmlns:a16="http://schemas.microsoft.com/office/drawing/2014/main" id="{FB9E1DAF-3978-4B56-B784-B65EBCADDE58}"/>
              </a:ext>
            </a:extLst>
          </p:cNvPr>
          <p:cNvSpPr txBox="1"/>
          <p:nvPr/>
        </p:nvSpPr>
        <p:spPr>
          <a:xfrm>
            <a:off x="640080" y="1243013"/>
            <a:ext cx="3855720" cy="437197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solidFill>
                  <a:srgbClr val="FFFFFF"/>
                </a:solidFill>
                <a:latin typeface="+mj-lt"/>
                <a:ea typeface="+mj-ea"/>
                <a:cs typeface="+mj-cs"/>
              </a:rPr>
              <a:t>Know how to display the US flag at a Camp out/camporee.</a:t>
            </a:r>
          </a:p>
        </p:txBody>
      </p:sp>
      <p:sp>
        <p:nvSpPr>
          <p:cNvPr id="19"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CB2FD8A-8F5D-4B88-B5A6-7CF446B4DC9A}"/>
              </a:ext>
            </a:extLst>
          </p:cNvPr>
          <p:cNvSpPr txBox="1"/>
          <p:nvPr/>
        </p:nvSpPr>
        <p:spPr>
          <a:xfrm>
            <a:off x="6172200" y="804672"/>
            <a:ext cx="5221224" cy="5230368"/>
          </a:xfrm>
          <a:prstGeom prst="rect">
            <a:avLst/>
          </a:prstGeom>
        </p:spPr>
        <p:txBody>
          <a:bodyPr vert="horz" lIns="91440" tIns="45720" rIns="91440" bIns="45720" rtlCol="0" anchor="ctr">
            <a:noAutofit/>
          </a:bodyPr>
          <a:lstStyle/>
          <a:p>
            <a:pPr marL="342900" indent="-228600">
              <a:lnSpc>
                <a:spcPct val="90000"/>
              </a:lnSpc>
              <a:spcAft>
                <a:spcPts val="600"/>
              </a:spcAft>
              <a:buFont typeface="Arial" panose="020B0604020202020204" pitchFamily="34" charset="0"/>
              <a:buChar char="•"/>
            </a:pPr>
            <a:r>
              <a:rPr lang="en-US" dirty="0">
                <a:solidFill>
                  <a:srgbClr val="000000"/>
                </a:solidFill>
              </a:rPr>
              <a:t>The flag of the United States of America should be at the center and at the highest point of the group when more than one flag is grouped and displayed from staffs.</a:t>
            </a:r>
          </a:p>
          <a:p>
            <a:pPr indent="-228600">
              <a:lnSpc>
                <a:spcPct val="90000"/>
              </a:lnSpc>
              <a:spcAft>
                <a:spcPts val="600"/>
              </a:spcAft>
              <a:buFont typeface="Arial" panose="020B0604020202020204" pitchFamily="34" charset="0"/>
              <a:buChar char="•"/>
            </a:pPr>
            <a:endParaRPr lang="en-US" dirty="0">
              <a:solidFill>
                <a:srgbClr val="000000"/>
              </a:solidFill>
            </a:endParaRPr>
          </a:p>
          <a:p>
            <a:pPr marL="342900" indent="-228600">
              <a:lnSpc>
                <a:spcPct val="90000"/>
              </a:lnSpc>
              <a:spcAft>
                <a:spcPts val="600"/>
              </a:spcAft>
              <a:buFont typeface="Arial" panose="020B0604020202020204" pitchFamily="34" charset="0"/>
              <a:buChar char="•"/>
            </a:pPr>
            <a:r>
              <a:rPr lang="en-US" dirty="0">
                <a:solidFill>
                  <a:srgbClr val="000000"/>
                </a:solidFill>
              </a:rPr>
              <a:t>When flags of two or more nations are displayed, they are to be flown from separate staffs of the same height. The flags should be of approximately equal size. International usage forbids the display of the flag of one nation above that of another nation in time of peace. The order of precedence for flags generally is National flags (US first, then others in alphabetical order in English). </a:t>
            </a:r>
          </a:p>
          <a:p>
            <a:pPr marL="342900" indent="-228600">
              <a:lnSpc>
                <a:spcPct val="90000"/>
              </a:lnSpc>
              <a:spcAft>
                <a:spcPts val="600"/>
              </a:spcAft>
              <a:buFont typeface="Arial" panose="020B0604020202020204" pitchFamily="34" charset="0"/>
              <a:buChar char="•"/>
            </a:pPr>
            <a:endParaRPr lang="en-US" dirty="0">
              <a:solidFill>
                <a:srgbClr val="000000"/>
              </a:solidFill>
            </a:endParaRPr>
          </a:p>
          <a:p>
            <a:pPr marL="342900" indent="-228600">
              <a:lnSpc>
                <a:spcPct val="90000"/>
              </a:lnSpc>
              <a:spcAft>
                <a:spcPts val="600"/>
              </a:spcAft>
              <a:buFont typeface="Arial" panose="020B0604020202020204" pitchFamily="34" charset="0"/>
              <a:buChar char="•"/>
            </a:pPr>
            <a:r>
              <a:rPr lang="en-US" dirty="0">
                <a:solidFill>
                  <a:srgbClr val="000000"/>
                </a:solidFill>
              </a:rPr>
              <a:t>When marching with multiple rows of flags, the U.S. flag is always to be in the front row. The U.S. flag is also alone in the first row. The U.S. flag will be in the front row leading the column from the center position of the row. </a:t>
            </a:r>
          </a:p>
          <a:p>
            <a:pPr indent="-228600">
              <a:lnSpc>
                <a:spcPct val="90000"/>
              </a:lnSpc>
              <a:spcAft>
                <a:spcPts val="600"/>
              </a:spcAft>
              <a:buFont typeface="Arial" panose="020B0604020202020204" pitchFamily="34" charset="0"/>
              <a:buChar char="•"/>
            </a:pPr>
            <a:endParaRPr lang="en-US" dirty="0">
              <a:solidFill>
                <a:srgbClr val="000000"/>
              </a:solidFill>
            </a:endParaRPr>
          </a:p>
          <a:p>
            <a:pPr marL="342900" indent="-228600">
              <a:lnSpc>
                <a:spcPct val="90000"/>
              </a:lnSpc>
              <a:spcAft>
                <a:spcPts val="600"/>
              </a:spcAft>
              <a:buFont typeface="Arial" panose="020B0604020202020204" pitchFamily="34" charset="0"/>
              <a:buChar char="•"/>
            </a:pPr>
            <a:r>
              <a:rPr lang="en-US" dirty="0">
                <a:solidFill>
                  <a:srgbClr val="000000"/>
                </a:solidFill>
              </a:rPr>
              <a:t>State (host state first, then others in the order of admission) and territories (Washington DC, Puerto Rico, etc.)</a:t>
            </a:r>
          </a:p>
        </p:txBody>
      </p:sp>
    </p:spTree>
    <p:extLst>
      <p:ext uri="{BB962C8B-B14F-4D97-AF65-F5344CB8AC3E}">
        <p14:creationId xmlns:p14="http://schemas.microsoft.com/office/powerpoint/2010/main" val="3605338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54F03624-65F3-4142-A9E0-C87FFF8F8D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95" y="1322532"/>
            <a:ext cx="5285105" cy="2790535"/>
          </a:xfrm>
          <a:prstGeom prst="rect">
            <a:avLst/>
          </a:prstGeom>
        </p:spPr>
      </p:pic>
      <p:sp>
        <p:nvSpPr>
          <p:cNvPr id="5" name="TextBox 4">
            <a:extLst>
              <a:ext uri="{FF2B5EF4-FFF2-40B4-BE49-F238E27FC236}">
                <a16:creationId xmlns:a16="http://schemas.microsoft.com/office/drawing/2014/main" id="{564322D1-8A73-4435-9E49-0379F39AB79C}"/>
              </a:ext>
            </a:extLst>
          </p:cNvPr>
          <p:cNvSpPr txBox="1"/>
          <p:nvPr/>
        </p:nvSpPr>
        <p:spPr>
          <a:xfrm>
            <a:off x="731520" y="436880"/>
            <a:ext cx="10335137" cy="769441"/>
          </a:xfrm>
          <a:prstGeom prst="rect">
            <a:avLst/>
          </a:prstGeom>
          <a:noFill/>
        </p:spPr>
        <p:txBody>
          <a:bodyPr wrap="none" rtlCol="0">
            <a:spAutoFit/>
          </a:bodyPr>
          <a:lstStyle/>
          <a:p>
            <a:r>
              <a:rPr lang="en-US" sz="4400" dirty="0"/>
              <a:t>Demonstrate how to fold your national flag. </a:t>
            </a:r>
          </a:p>
        </p:txBody>
      </p:sp>
      <p:sp>
        <p:nvSpPr>
          <p:cNvPr id="6" name="TextBox 5">
            <a:extLst>
              <a:ext uri="{FF2B5EF4-FFF2-40B4-BE49-F238E27FC236}">
                <a16:creationId xmlns:a16="http://schemas.microsoft.com/office/drawing/2014/main" id="{9A25174B-0F76-4C40-AB42-B9FF5FC7F78E}"/>
              </a:ext>
            </a:extLst>
          </p:cNvPr>
          <p:cNvSpPr txBox="1"/>
          <p:nvPr/>
        </p:nvSpPr>
        <p:spPr>
          <a:xfrm>
            <a:off x="6797039" y="1206321"/>
            <a:ext cx="4584065" cy="4431983"/>
          </a:xfrm>
          <a:prstGeom prst="rect">
            <a:avLst/>
          </a:prstGeom>
          <a:noFill/>
        </p:spPr>
        <p:txBody>
          <a:bodyPr wrap="square" rtlCol="0">
            <a:spAutoFit/>
          </a:bodyPr>
          <a:lstStyle/>
          <a:p>
            <a:pPr marL="342900" indent="-342900">
              <a:buFont typeface="Arial" panose="020B0604020202020204" pitchFamily="34" charset="0"/>
              <a:buChar char="•"/>
            </a:pPr>
            <a:r>
              <a:rPr lang="en-US" sz="2200" dirty="0"/>
              <a:t>Have two people stand on either end of the flag, holding a corner in each hand. </a:t>
            </a:r>
          </a:p>
          <a:p>
            <a:pPr marL="342900" indent="-342900">
              <a:buFont typeface="Arial" panose="020B0604020202020204" pitchFamily="34" charset="0"/>
              <a:buChar char="•"/>
            </a:pPr>
            <a:r>
              <a:rPr lang="en-US" sz="2200" dirty="0"/>
              <a:t>Fold the flag in half twice, length-wise. </a:t>
            </a:r>
          </a:p>
          <a:p>
            <a:pPr marL="342900" indent="-342900">
              <a:buFont typeface="Arial" panose="020B0604020202020204" pitchFamily="34" charset="0"/>
              <a:buChar char="•"/>
            </a:pPr>
            <a:r>
              <a:rPr lang="en-US" sz="2200" dirty="0"/>
              <a:t>Beginning at the striped end, fold one corner into the opposite side of the flag, forming a triangle. </a:t>
            </a:r>
          </a:p>
          <a:p>
            <a:pPr marL="342900" indent="-342900">
              <a:buFont typeface="Arial" panose="020B0604020202020204" pitchFamily="34" charset="0"/>
              <a:buChar char="•"/>
            </a:pPr>
            <a:r>
              <a:rPr lang="en-US" sz="2200" dirty="0"/>
              <a:t>Repeat this triangular folding until only a small strip of the star field shows. </a:t>
            </a:r>
          </a:p>
          <a:p>
            <a:pPr marL="342900" indent="-342900">
              <a:buFont typeface="Arial" panose="020B0604020202020204" pitchFamily="34" charset="0"/>
              <a:buChar char="•"/>
            </a:pPr>
            <a:r>
              <a:rPr lang="en-US" sz="2200" dirty="0"/>
              <a:t>Tuck this strip into the triangle. </a:t>
            </a:r>
          </a:p>
          <a:p>
            <a:endParaRPr lang="en-US" dirty="0"/>
          </a:p>
        </p:txBody>
      </p:sp>
    </p:spTree>
    <p:extLst>
      <p:ext uri="{BB962C8B-B14F-4D97-AF65-F5344CB8AC3E}">
        <p14:creationId xmlns:p14="http://schemas.microsoft.com/office/powerpoint/2010/main" val="306674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1F8E-5DB0-4815-97B9-2F35308E2B2B}"/>
              </a:ext>
            </a:extLst>
          </p:cNvPr>
          <p:cNvSpPr>
            <a:spLocks noGrp="1"/>
          </p:cNvSpPr>
          <p:nvPr>
            <p:ph type="title"/>
          </p:nvPr>
        </p:nvSpPr>
        <p:spPr/>
        <p:txBody>
          <a:bodyPr/>
          <a:lstStyle/>
          <a:p>
            <a:r>
              <a:rPr lang="en-US" dirty="0"/>
              <a:t>Other Rules about the US Flag - Hanging</a:t>
            </a:r>
          </a:p>
        </p:txBody>
      </p:sp>
      <p:sp>
        <p:nvSpPr>
          <p:cNvPr id="8" name="TextBox 7">
            <a:extLst>
              <a:ext uri="{FF2B5EF4-FFF2-40B4-BE49-F238E27FC236}">
                <a16:creationId xmlns:a16="http://schemas.microsoft.com/office/drawing/2014/main" id="{AE19FB72-7AD9-4E1E-8507-19902E9F29D3}"/>
              </a:ext>
            </a:extLst>
          </p:cNvPr>
          <p:cNvSpPr txBox="1"/>
          <p:nvPr/>
        </p:nvSpPr>
        <p:spPr>
          <a:xfrm>
            <a:off x="838200" y="1971040"/>
            <a:ext cx="8478520" cy="2862322"/>
          </a:xfrm>
          <a:prstGeom prst="rect">
            <a:avLst/>
          </a:prstGeom>
          <a:noFill/>
        </p:spPr>
        <p:txBody>
          <a:bodyPr wrap="square" rtlCol="0">
            <a:spAutoFit/>
          </a:bodyPr>
          <a:lstStyle/>
          <a:p>
            <a:r>
              <a:rPr lang="en-US" dirty="0"/>
              <a:t>When flown horizontally, as from a flagpole, the flag should be oriented so that the canton is closest to the top of the pole.  If hung against a wall, the canton should be placed in the upper-left corner from the point of view of the observer.</a:t>
            </a:r>
          </a:p>
          <a:p>
            <a:endParaRPr lang="en-US" dirty="0"/>
          </a:p>
          <a:p>
            <a:endParaRPr lang="en-US" dirty="0"/>
          </a:p>
          <a:p>
            <a:endParaRPr lang="en-US" dirty="0"/>
          </a:p>
          <a:p>
            <a:r>
              <a:rPr lang="en-US" dirty="0"/>
              <a:t>When hung vertically, flags should be rotated so the canton is against the closest to the tope of the pole.  If the flag is displayed against a wall, the canton should again appear in the upper-left corner, which incidentally required that the flag be both rotated and flipped from its horizontal position. </a:t>
            </a:r>
          </a:p>
        </p:txBody>
      </p:sp>
      <p:pic>
        <p:nvPicPr>
          <p:cNvPr id="11" name="Picture 10" descr="A close up of a logo&#10;&#10;Description automatically generated">
            <a:extLst>
              <a:ext uri="{FF2B5EF4-FFF2-40B4-BE49-F238E27FC236}">
                <a16:creationId xmlns:a16="http://schemas.microsoft.com/office/drawing/2014/main" id="{DB346DCA-205C-462C-ABAF-DB58ADF93C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8520" y="1626581"/>
            <a:ext cx="1714326" cy="1561942"/>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9EFDF8C9-6A1A-4421-9B30-1048BE94F3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366" y="3402201"/>
            <a:ext cx="2512634" cy="1325563"/>
          </a:xfrm>
          <a:prstGeom prst="rect">
            <a:avLst/>
          </a:prstGeom>
        </p:spPr>
      </p:pic>
    </p:spTree>
    <p:extLst>
      <p:ext uri="{BB962C8B-B14F-4D97-AF65-F5344CB8AC3E}">
        <p14:creationId xmlns:p14="http://schemas.microsoft.com/office/powerpoint/2010/main" val="324570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1477</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Christian Citizenship</vt:lpstr>
      <vt:lpstr>Describe the Flag of the United States of America</vt:lpstr>
      <vt:lpstr>Describe the Flag of the State of Maryland</vt:lpstr>
      <vt:lpstr>Describe the AY Flag</vt:lpstr>
      <vt:lpstr>PowerPoint Presentation</vt:lpstr>
      <vt:lpstr>PowerPoint Presentation</vt:lpstr>
      <vt:lpstr>PowerPoint Presentation</vt:lpstr>
      <vt:lpstr>PowerPoint Presentation</vt:lpstr>
      <vt:lpstr>Other Rules about the US Flag - Hanging</vt:lpstr>
      <vt:lpstr>Other Rules about the US Flag – Other Places</vt:lpstr>
      <vt:lpstr>Explain the meaning of and reason for the National Anthem, and recite the words from memory</vt:lpstr>
      <vt:lpstr>Give the Rights a citizen of our country has.</vt:lpstr>
      <vt:lpstr>Give the Responsibilities a citizen of our country has.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Citizenship</dc:title>
  <dc:creator>Andrew M Herold</dc:creator>
  <cp:lastModifiedBy>Andrew M Herold</cp:lastModifiedBy>
  <cp:revision>1</cp:revision>
  <dcterms:created xsi:type="dcterms:W3CDTF">2020-05-23T18:25:59Z</dcterms:created>
  <dcterms:modified xsi:type="dcterms:W3CDTF">2020-05-23T19:00:28Z</dcterms:modified>
</cp:coreProperties>
</file>