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5D0EA-21B4-429A-B077-03CE973AD7D1}" v="3" dt="2020-05-09T17:45:06.596"/>
  </p1510:revLst>
</p1510:revInfo>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45" autoAdjust="0"/>
  </p:normalViewPr>
  <p:slideViewPr>
    <p:cSldViewPr>
      <p:cViewPr varScale="1">
        <p:scale>
          <a:sx n="119" d="100"/>
          <a:sy n="119" d="100"/>
        </p:scale>
        <p:origin x="114"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M Herold" userId="d730350a0ee41112" providerId="LiveId" clId="{3A55D0EA-21B4-429A-B077-03CE973AD7D1}"/>
    <pc:docChg chg="custSel addSld modSld">
      <pc:chgData name="Andrew M Herold" userId="d730350a0ee41112" providerId="LiveId" clId="{3A55D0EA-21B4-429A-B077-03CE973AD7D1}" dt="2020-05-09T17:45:12.615" v="34" actId="1076"/>
      <pc:docMkLst>
        <pc:docMk/>
      </pc:docMkLst>
      <pc:sldChg chg="addSp delSp modSp add mod">
        <pc:chgData name="Andrew M Herold" userId="d730350a0ee41112" providerId="LiveId" clId="{3A55D0EA-21B4-429A-B077-03CE973AD7D1}" dt="2020-05-09T17:45:12.615" v="34" actId="1076"/>
        <pc:sldMkLst>
          <pc:docMk/>
          <pc:sldMk cId="1470731266" sldId="271"/>
        </pc:sldMkLst>
        <pc:spChg chg="del">
          <ac:chgData name="Andrew M Herold" userId="d730350a0ee41112" providerId="LiveId" clId="{3A55D0EA-21B4-429A-B077-03CE973AD7D1}" dt="2020-05-09T02:30:09.275" v="21" actId="478"/>
          <ac:spMkLst>
            <pc:docMk/>
            <pc:sldMk cId="1470731266" sldId="271"/>
            <ac:spMk id="9" creationId="{2D63EE6C-63AF-4766-A16B-D2F0553A7F4D}"/>
          </ac:spMkLst>
        </pc:spChg>
        <pc:spChg chg="mod">
          <ac:chgData name="Andrew M Herold" userId="d730350a0ee41112" providerId="LiveId" clId="{3A55D0EA-21B4-429A-B077-03CE973AD7D1}" dt="2020-05-09T02:30:03.369" v="19" actId="20577"/>
          <ac:spMkLst>
            <pc:docMk/>
            <pc:sldMk cId="1470731266" sldId="271"/>
            <ac:spMk id="71" creationId="{00000000-0000-0000-0000-000000000000}"/>
          </ac:spMkLst>
        </pc:spChg>
        <pc:picChg chg="add del mod">
          <ac:chgData name="Andrew M Herold" userId="d730350a0ee41112" providerId="LiveId" clId="{3A55D0EA-21B4-429A-B077-03CE973AD7D1}" dt="2020-05-09T17:44:46.559" v="29" actId="478"/>
          <ac:picMkLst>
            <pc:docMk/>
            <pc:sldMk cId="1470731266" sldId="271"/>
            <ac:picMk id="3" creationId="{30F082B4-39BF-4A84-A7DD-C80038D80A16}"/>
          </ac:picMkLst>
        </pc:picChg>
        <pc:picChg chg="add mod">
          <ac:chgData name="Andrew M Herold" userId="d730350a0ee41112" providerId="LiveId" clId="{3A55D0EA-21B4-429A-B077-03CE973AD7D1}" dt="2020-05-09T17:45:12.615" v="34" actId="1076"/>
          <ac:picMkLst>
            <pc:docMk/>
            <pc:sldMk cId="1470731266" sldId="271"/>
            <ac:picMk id="4" creationId="{76742F0A-F142-4232-AC5A-2A644826E79D}"/>
          </ac:picMkLst>
        </pc:picChg>
        <pc:picChg chg="del">
          <ac:chgData name="Andrew M Herold" userId="d730350a0ee41112" providerId="LiveId" clId="{3A55D0EA-21B4-429A-B077-03CE973AD7D1}" dt="2020-05-09T02:30:05.388" v="20" actId="478"/>
          <ac:picMkLst>
            <pc:docMk/>
            <pc:sldMk cId="1470731266" sldId="271"/>
            <ac:picMk id="6" creationId="{17F678B7-664B-4A85-9B89-91CE5315BD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685800" y="4343400"/>
            <a:ext cx="5486399" cy="4114800"/>
          </a:xfrm>
          <a:prstGeom prst="rect">
            <a:avLst/>
          </a:prstGeom>
        </p:spPr>
        <p:txBody>
          <a:bodyPr lIns="91425" tIns="91425" rIns="91425" bIns="91425"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196623591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3799028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250890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303776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3604261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20744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1945065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43617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3630389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extLst>
      <p:ext uri="{BB962C8B-B14F-4D97-AF65-F5344CB8AC3E}">
        <p14:creationId xmlns:p14="http://schemas.microsoft.com/office/powerpoint/2010/main" val="2127906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685800" y="3786737"/>
            <a:ext cx="7772400" cy="1046400"/>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1pPr>
            <a:lvl2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2pPr>
            <a:lvl3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3pPr>
            <a:lvl4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4pPr>
            <a:lvl5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5pPr>
            <a:lvl6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6pPr>
            <a:lvl7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7pPr>
            <a:lvl8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8pPr>
            <a:lvl9pPr marL="0" indent="190500" algn="ctr" rtl="0">
              <a:lnSpc>
                <a:spcPct val="100000"/>
              </a:lnSpc>
              <a:spcBef>
                <a:spcPts val="0"/>
              </a:spcBef>
              <a:spcAft>
                <a:spcPts val="0"/>
              </a:spcAft>
              <a:buClr>
                <a:schemeClr val="lt2"/>
              </a:buClr>
              <a:buSzPct val="100000"/>
              <a:buFont typeface="Arial"/>
              <a:buNone/>
              <a:defRPr sz="3000" b="0" i="0" u="none" strike="noStrike" cap="none" baseline="0">
                <a:solidFill>
                  <a:schemeClr val="lt2"/>
                </a:solidFill>
                <a:latin typeface="Arial"/>
                <a:ea typeface="Arial"/>
                <a:cs typeface="Arial"/>
                <a:sym typeface="Arial"/>
              </a:defRPr>
            </a:lvl9pPr>
          </a:lstStyle>
          <a:p>
            <a:endParaRPr/>
          </a:p>
        </p:txBody>
      </p:sp>
      <p:sp>
        <p:nvSpPr>
          <p:cNvPr id="9" name="Shape 9"/>
          <p:cNvSpPr txBox="1">
            <a:spLocks noGrp="1"/>
          </p:cNvSpPr>
          <p:nvPr>
            <p:ph type="ctrTitle"/>
          </p:nvPr>
        </p:nvSpPr>
        <p:spPr>
          <a:xfrm>
            <a:off x="685800" y="2111123"/>
            <a:ext cx="7772400" cy="1546500"/>
          </a:xfrm>
          <a:prstGeom prst="rect">
            <a:avLst/>
          </a:prstGeom>
          <a:noFill/>
          <a:ln>
            <a:noFill/>
          </a:ln>
        </p:spPr>
        <p:txBody>
          <a:bodyPr lIns="91425" tIns="91425" rIns="91425" bIns="91425" anchor="b" anchorCtr="0"/>
          <a:lstStyle>
            <a:lvl1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1pPr>
            <a:lvl2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2pPr>
            <a:lvl3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3pPr>
            <a:lvl4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4pPr>
            <a:lvl5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5pPr>
            <a:lvl6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6pPr>
            <a:lvl7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7pPr>
            <a:lvl8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8pPr>
            <a:lvl9pPr marL="0" indent="304800" algn="ctr" rtl="0">
              <a:spcBef>
                <a:spcPts val="0"/>
              </a:spcBef>
              <a:buClr>
                <a:schemeClr val="lt1"/>
              </a:buClr>
              <a:buSzPct val="100000"/>
              <a:buFont typeface="Arial"/>
              <a:buNone/>
              <a:defRPr sz="4800" b="1" i="0" u="none" strike="noStrike" cap="none" baseline="0">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6705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lt1"/>
                </a:solidFill>
                <a:latin typeface="Arial"/>
                <a:ea typeface="Arial"/>
                <a:cs typeface="Arial"/>
                <a:sym typeface="Arial"/>
              </a:defRPr>
            </a:lvl1pPr>
            <a:lvl2pPr algn="l" rtl="0">
              <a:spcBef>
                <a:spcPts val="0"/>
              </a:spcBef>
              <a:buSzPct val="100000"/>
              <a:buFont typeface="Arial"/>
              <a:buNone/>
              <a:defRPr sz="3600" b="1">
                <a:solidFill>
                  <a:schemeClr val="lt1"/>
                </a:solidFill>
                <a:latin typeface="Arial"/>
                <a:ea typeface="Arial"/>
                <a:cs typeface="Arial"/>
                <a:sym typeface="Arial"/>
              </a:defRPr>
            </a:lvl2pPr>
            <a:lvl3pPr algn="l" rtl="0">
              <a:spcBef>
                <a:spcPts val="0"/>
              </a:spcBef>
              <a:buSzPct val="100000"/>
              <a:buFont typeface="Arial"/>
              <a:buNone/>
              <a:defRPr sz="3600" b="1">
                <a:solidFill>
                  <a:schemeClr val="lt1"/>
                </a:solidFill>
                <a:latin typeface="Arial"/>
                <a:ea typeface="Arial"/>
                <a:cs typeface="Arial"/>
                <a:sym typeface="Arial"/>
              </a:defRPr>
            </a:lvl3pPr>
            <a:lvl4pPr algn="l" rtl="0">
              <a:spcBef>
                <a:spcPts val="0"/>
              </a:spcBef>
              <a:buSzPct val="100000"/>
              <a:buFont typeface="Arial"/>
              <a:buNone/>
              <a:defRPr sz="3600" b="1">
                <a:solidFill>
                  <a:schemeClr val="lt1"/>
                </a:solidFill>
                <a:latin typeface="Arial"/>
                <a:ea typeface="Arial"/>
                <a:cs typeface="Arial"/>
                <a:sym typeface="Arial"/>
              </a:defRPr>
            </a:lvl4pPr>
            <a:lvl5pPr algn="l" rtl="0">
              <a:spcBef>
                <a:spcPts val="0"/>
              </a:spcBef>
              <a:buSzPct val="100000"/>
              <a:buFont typeface="Arial"/>
              <a:buNone/>
              <a:defRPr sz="3600" b="1">
                <a:solidFill>
                  <a:schemeClr val="lt1"/>
                </a:solidFill>
                <a:latin typeface="Arial"/>
                <a:ea typeface="Arial"/>
                <a:cs typeface="Arial"/>
                <a:sym typeface="Arial"/>
              </a:defRPr>
            </a:lvl5pPr>
            <a:lvl6pPr algn="l" rtl="0">
              <a:spcBef>
                <a:spcPts val="0"/>
              </a:spcBef>
              <a:buSzPct val="100000"/>
              <a:buFont typeface="Arial"/>
              <a:buNone/>
              <a:defRPr sz="3600" b="1">
                <a:solidFill>
                  <a:schemeClr val="lt1"/>
                </a:solidFill>
                <a:latin typeface="Arial"/>
                <a:ea typeface="Arial"/>
                <a:cs typeface="Arial"/>
                <a:sym typeface="Arial"/>
              </a:defRPr>
            </a:lvl6pPr>
            <a:lvl7pPr algn="l" rtl="0">
              <a:spcBef>
                <a:spcPts val="0"/>
              </a:spcBef>
              <a:buSzPct val="100000"/>
              <a:buFont typeface="Arial"/>
              <a:buNone/>
              <a:defRPr sz="3600" b="1">
                <a:solidFill>
                  <a:schemeClr val="lt1"/>
                </a:solidFill>
                <a:latin typeface="Arial"/>
                <a:ea typeface="Arial"/>
                <a:cs typeface="Arial"/>
                <a:sym typeface="Arial"/>
              </a:defRPr>
            </a:lvl7pPr>
            <a:lvl8pPr algn="l" rtl="0">
              <a:spcBef>
                <a:spcPts val="0"/>
              </a:spcBef>
              <a:buSzPct val="100000"/>
              <a:buFont typeface="Arial"/>
              <a:buNone/>
              <a:defRPr sz="3600" b="1">
                <a:solidFill>
                  <a:schemeClr val="lt1"/>
                </a:solidFill>
                <a:latin typeface="Arial"/>
                <a:ea typeface="Arial"/>
                <a:cs typeface="Arial"/>
                <a:sym typeface="Arial"/>
              </a:defRPr>
            </a:lvl8pPr>
            <a:lvl9pPr algn="l" rtl="0">
              <a:spcBef>
                <a:spcPts val="0"/>
              </a:spcBef>
              <a:buSzPct val="100000"/>
              <a:buFont typeface="Arial"/>
              <a:buNone/>
              <a:defRPr sz="3600" b="1">
                <a:solidFill>
                  <a:schemeClr val="lt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ColTx" type="twoColTx">
  <p:cSld name="twoColTx">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6705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lt1"/>
                </a:solidFill>
                <a:latin typeface="Arial"/>
                <a:ea typeface="Arial"/>
                <a:cs typeface="Arial"/>
                <a:sym typeface="Arial"/>
              </a:defRPr>
            </a:lvl1pPr>
            <a:lvl2pPr algn="l" rtl="0">
              <a:spcBef>
                <a:spcPts val="0"/>
              </a:spcBef>
              <a:buSzPct val="100000"/>
              <a:buFont typeface="Arial"/>
              <a:buNone/>
              <a:defRPr sz="3600" b="1">
                <a:solidFill>
                  <a:schemeClr val="lt1"/>
                </a:solidFill>
                <a:latin typeface="Arial"/>
                <a:ea typeface="Arial"/>
                <a:cs typeface="Arial"/>
                <a:sym typeface="Arial"/>
              </a:defRPr>
            </a:lvl2pPr>
            <a:lvl3pPr algn="l" rtl="0">
              <a:spcBef>
                <a:spcPts val="0"/>
              </a:spcBef>
              <a:buSzPct val="100000"/>
              <a:buFont typeface="Arial"/>
              <a:buNone/>
              <a:defRPr sz="3600" b="1">
                <a:solidFill>
                  <a:schemeClr val="lt1"/>
                </a:solidFill>
                <a:latin typeface="Arial"/>
                <a:ea typeface="Arial"/>
                <a:cs typeface="Arial"/>
                <a:sym typeface="Arial"/>
              </a:defRPr>
            </a:lvl3pPr>
            <a:lvl4pPr algn="l" rtl="0">
              <a:spcBef>
                <a:spcPts val="0"/>
              </a:spcBef>
              <a:buSzPct val="100000"/>
              <a:buFont typeface="Arial"/>
              <a:buNone/>
              <a:defRPr sz="3600" b="1">
                <a:solidFill>
                  <a:schemeClr val="lt1"/>
                </a:solidFill>
                <a:latin typeface="Arial"/>
                <a:ea typeface="Arial"/>
                <a:cs typeface="Arial"/>
                <a:sym typeface="Arial"/>
              </a:defRPr>
            </a:lvl4pPr>
            <a:lvl5pPr algn="l" rtl="0">
              <a:spcBef>
                <a:spcPts val="0"/>
              </a:spcBef>
              <a:buSzPct val="100000"/>
              <a:buFont typeface="Arial"/>
              <a:buNone/>
              <a:defRPr sz="3600" b="1">
                <a:solidFill>
                  <a:schemeClr val="lt1"/>
                </a:solidFill>
                <a:latin typeface="Arial"/>
                <a:ea typeface="Arial"/>
                <a:cs typeface="Arial"/>
                <a:sym typeface="Arial"/>
              </a:defRPr>
            </a:lvl5pPr>
            <a:lvl6pPr algn="l" rtl="0">
              <a:spcBef>
                <a:spcPts val="0"/>
              </a:spcBef>
              <a:buSzPct val="100000"/>
              <a:buFont typeface="Arial"/>
              <a:buNone/>
              <a:defRPr sz="3600" b="1">
                <a:solidFill>
                  <a:schemeClr val="lt1"/>
                </a:solidFill>
                <a:latin typeface="Arial"/>
                <a:ea typeface="Arial"/>
                <a:cs typeface="Arial"/>
                <a:sym typeface="Arial"/>
              </a:defRPr>
            </a:lvl6pPr>
            <a:lvl7pPr algn="l" rtl="0">
              <a:spcBef>
                <a:spcPts val="0"/>
              </a:spcBef>
              <a:buSzPct val="100000"/>
              <a:buFont typeface="Arial"/>
              <a:buNone/>
              <a:defRPr sz="3600" b="1">
                <a:solidFill>
                  <a:schemeClr val="lt1"/>
                </a:solidFill>
                <a:latin typeface="Arial"/>
                <a:ea typeface="Arial"/>
                <a:cs typeface="Arial"/>
                <a:sym typeface="Arial"/>
              </a:defRPr>
            </a:lvl7pPr>
            <a:lvl8pPr algn="l" rtl="0">
              <a:spcBef>
                <a:spcPts val="0"/>
              </a:spcBef>
              <a:buSzPct val="100000"/>
              <a:buFont typeface="Arial"/>
              <a:buNone/>
              <a:defRPr sz="3600" b="1">
                <a:solidFill>
                  <a:schemeClr val="lt1"/>
                </a:solidFill>
                <a:latin typeface="Arial"/>
                <a:ea typeface="Arial"/>
                <a:cs typeface="Arial"/>
                <a:sym typeface="Arial"/>
              </a:defRPr>
            </a:lvl8pPr>
            <a:lvl9pPr algn="l" rtl="0">
              <a:spcBef>
                <a:spcPts val="0"/>
              </a:spcBef>
              <a:buSzPct val="100000"/>
              <a:buFont typeface="Arial"/>
              <a:buNone/>
              <a:defRPr sz="3600" b="1">
                <a:solidFill>
                  <a:schemeClr val="lt1"/>
                </a:solidFill>
                <a:latin typeface="Arial"/>
                <a:ea typeface="Arial"/>
                <a:cs typeface="Arial"/>
                <a:sym typeface="Arial"/>
              </a:defRPr>
            </a:lvl9pPr>
          </a:lstStyle>
          <a:p>
            <a:endParaRPr dirty="0"/>
          </a:p>
        </p:txBody>
      </p:sp>
      <p:sp>
        <p:nvSpPr>
          <p:cNvPr id="15" name="Shape 15"/>
          <p:cNvSpPr txBox="1">
            <a:spLocks noGrp="1"/>
          </p:cNvSpPr>
          <p:nvPr>
            <p:ph type="body" idx="1"/>
          </p:nvPr>
        </p:nvSpPr>
        <p:spPr>
          <a:xfrm>
            <a:off x="457200" y="1600200"/>
            <a:ext cx="39945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Only" type="titleOnly">
  <p:cSld name="title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6705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lt1"/>
                </a:solidFill>
                <a:latin typeface="Arial"/>
                <a:ea typeface="Arial"/>
                <a:cs typeface="Arial"/>
                <a:sym typeface="Arial"/>
              </a:defRPr>
            </a:lvl1pPr>
            <a:lvl2pPr algn="l" rtl="0">
              <a:spcBef>
                <a:spcPts val="0"/>
              </a:spcBef>
              <a:buSzPct val="100000"/>
              <a:buFont typeface="Arial"/>
              <a:buNone/>
              <a:defRPr sz="3600" b="1">
                <a:solidFill>
                  <a:schemeClr val="lt1"/>
                </a:solidFill>
                <a:latin typeface="Arial"/>
                <a:ea typeface="Arial"/>
                <a:cs typeface="Arial"/>
                <a:sym typeface="Arial"/>
              </a:defRPr>
            </a:lvl2pPr>
            <a:lvl3pPr algn="l" rtl="0">
              <a:spcBef>
                <a:spcPts val="0"/>
              </a:spcBef>
              <a:buSzPct val="100000"/>
              <a:buFont typeface="Arial"/>
              <a:buNone/>
              <a:defRPr sz="3600" b="1">
                <a:solidFill>
                  <a:schemeClr val="lt1"/>
                </a:solidFill>
                <a:latin typeface="Arial"/>
                <a:ea typeface="Arial"/>
                <a:cs typeface="Arial"/>
                <a:sym typeface="Arial"/>
              </a:defRPr>
            </a:lvl3pPr>
            <a:lvl4pPr algn="l" rtl="0">
              <a:spcBef>
                <a:spcPts val="0"/>
              </a:spcBef>
              <a:buSzPct val="100000"/>
              <a:buFont typeface="Arial"/>
              <a:buNone/>
              <a:defRPr sz="3600" b="1">
                <a:solidFill>
                  <a:schemeClr val="lt1"/>
                </a:solidFill>
                <a:latin typeface="Arial"/>
                <a:ea typeface="Arial"/>
                <a:cs typeface="Arial"/>
                <a:sym typeface="Arial"/>
              </a:defRPr>
            </a:lvl4pPr>
            <a:lvl5pPr algn="l" rtl="0">
              <a:spcBef>
                <a:spcPts val="0"/>
              </a:spcBef>
              <a:buSzPct val="100000"/>
              <a:buFont typeface="Arial"/>
              <a:buNone/>
              <a:defRPr sz="3600" b="1">
                <a:solidFill>
                  <a:schemeClr val="lt1"/>
                </a:solidFill>
                <a:latin typeface="Arial"/>
                <a:ea typeface="Arial"/>
                <a:cs typeface="Arial"/>
                <a:sym typeface="Arial"/>
              </a:defRPr>
            </a:lvl5pPr>
            <a:lvl6pPr algn="l" rtl="0">
              <a:spcBef>
                <a:spcPts val="0"/>
              </a:spcBef>
              <a:buSzPct val="100000"/>
              <a:buFont typeface="Arial"/>
              <a:buNone/>
              <a:defRPr sz="3600" b="1">
                <a:solidFill>
                  <a:schemeClr val="lt1"/>
                </a:solidFill>
                <a:latin typeface="Arial"/>
                <a:ea typeface="Arial"/>
                <a:cs typeface="Arial"/>
                <a:sym typeface="Arial"/>
              </a:defRPr>
            </a:lvl6pPr>
            <a:lvl7pPr algn="l" rtl="0">
              <a:spcBef>
                <a:spcPts val="0"/>
              </a:spcBef>
              <a:buSzPct val="100000"/>
              <a:buFont typeface="Arial"/>
              <a:buNone/>
              <a:defRPr sz="3600" b="1">
                <a:solidFill>
                  <a:schemeClr val="lt1"/>
                </a:solidFill>
                <a:latin typeface="Arial"/>
                <a:ea typeface="Arial"/>
                <a:cs typeface="Arial"/>
                <a:sym typeface="Arial"/>
              </a:defRPr>
            </a:lvl7pPr>
            <a:lvl8pPr algn="l" rtl="0">
              <a:spcBef>
                <a:spcPts val="0"/>
              </a:spcBef>
              <a:buSzPct val="100000"/>
              <a:buFont typeface="Arial"/>
              <a:buNone/>
              <a:defRPr sz="3600" b="1">
                <a:solidFill>
                  <a:schemeClr val="lt1"/>
                </a:solidFill>
                <a:latin typeface="Arial"/>
                <a:ea typeface="Arial"/>
                <a:cs typeface="Arial"/>
                <a:sym typeface="Arial"/>
              </a:defRPr>
            </a:lvl8pPr>
            <a:lvl9pPr algn="l" rtl="0">
              <a:spcBef>
                <a:spcPts val="0"/>
              </a:spcBef>
              <a:buSzPct val="100000"/>
              <a:buFont typeface="Arial"/>
              <a:buNone/>
              <a:defRPr sz="3600" b="1">
                <a:solidFill>
                  <a:schemeClr val="lt1"/>
                </a:solidFill>
                <a:latin typeface="Arial"/>
                <a:ea typeface="Arial"/>
                <a:cs typeface="Arial"/>
                <a:sym typeface="Arial"/>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700"/>
          </a:xfrm>
          <a:prstGeom prst="rect">
            <a:avLst/>
          </a:prstGeom>
          <a:noFill/>
          <a:ln>
            <a:noFill/>
          </a:ln>
        </p:spPr>
        <p:txBody>
          <a:bodyPr lIns="91425" tIns="91425" rIns="91425" bIns="91425" anchor="t" anchorCtr="0"/>
          <a:lstStyle>
            <a:lvl1pPr marL="285750" indent="-285750" algn="ctr" rtl="0">
              <a:lnSpc>
                <a:spcPct val="100000"/>
              </a:lnSpc>
              <a:spcBef>
                <a:spcPts val="0"/>
              </a:spcBef>
              <a:spcAft>
                <a:spcPts val="0"/>
              </a:spcAft>
              <a:buClr>
                <a:schemeClr val="lt1"/>
              </a:buClr>
              <a:buSzPct val="166666"/>
              <a:buFont typeface="Arial"/>
              <a:buChar char="•"/>
              <a:defRPr sz="1800">
                <a:solidFill>
                  <a:schemeClr val="lt1"/>
                </a:solidFill>
              </a:defRPr>
            </a:lvl1pPr>
            <a:lvl2pPr marL="285750" indent="-285750" algn="ctr" rtl="0">
              <a:lnSpc>
                <a:spcPct val="100000"/>
              </a:lnSpc>
              <a:spcBef>
                <a:spcPts val="0"/>
              </a:spcBef>
              <a:spcAft>
                <a:spcPts val="0"/>
              </a:spcAft>
              <a:buClr>
                <a:schemeClr val="lt1"/>
              </a:buClr>
              <a:buSzPct val="100000"/>
              <a:buFont typeface="Courier New"/>
              <a:buChar char="o"/>
              <a:defRPr sz="1800">
                <a:solidFill>
                  <a:schemeClr val="lt1"/>
                </a:solidFill>
              </a:defRPr>
            </a:lvl2pPr>
            <a:lvl3pPr marL="285750" indent="-285750" algn="ctr" rtl="0">
              <a:lnSpc>
                <a:spcPct val="100000"/>
              </a:lnSpc>
              <a:spcBef>
                <a:spcPts val="0"/>
              </a:spcBef>
              <a:spcAft>
                <a:spcPts val="0"/>
              </a:spcAft>
              <a:buClr>
                <a:schemeClr val="lt1"/>
              </a:buClr>
              <a:buSzPct val="100000"/>
              <a:buFont typeface="Wingdings"/>
              <a:buChar char="§"/>
              <a:defRPr sz="1800">
                <a:solidFill>
                  <a:schemeClr val="lt1"/>
                </a:solidFill>
              </a:defRPr>
            </a:lvl3pPr>
            <a:lvl4pPr marL="285750" indent="-285750" algn="ctr" rtl="0">
              <a:lnSpc>
                <a:spcPct val="100000"/>
              </a:lnSpc>
              <a:spcBef>
                <a:spcPts val="0"/>
              </a:spcBef>
              <a:spcAft>
                <a:spcPts val="0"/>
              </a:spcAft>
              <a:buClr>
                <a:schemeClr val="lt1"/>
              </a:buClr>
              <a:buSzPct val="166666"/>
              <a:buFont typeface="Arial"/>
              <a:buChar char="•"/>
              <a:defRPr sz="1800">
                <a:solidFill>
                  <a:schemeClr val="lt1"/>
                </a:solidFill>
              </a:defRPr>
            </a:lvl4pPr>
            <a:lvl5pPr marL="285750" indent="-285750" algn="ctr" rtl="0">
              <a:lnSpc>
                <a:spcPct val="100000"/>
              </a:lnSpc>
              <a:spcBef>
                <a:spcPts val="0"/>
              </a:spcBef>
              <a:spcAft>
                <a:spcPts val="0"/>
              </a:spcAft>
              <a:buClr>
                <a:schemeClr val="lt1"/>
              </a:buClr>
              <a:buSzPct val="100000"/>
              <a:buFont typeface="Courier New"/>
              <a:buChar char="o"/>
              <a:defRPr sz="1800">
                <a:solidFill>
                  <a:schemeClr val="lt1"/>
                </a:solidFill>
              </a:defRPr>
            </a:lvl5pPr>
            <a:lvl6pPr marL="285750" indent="-285750" algn="ctr" rtl="0">
              <a:lnSpc>
                <a:spcPct val="100000"/>
              </a:lnSpc>
              <a:spcBef>
                <a:spcPts val="0"/>
              </a:spcBef>
              <a:spcAft>
                <a:spcPts val="0"/>
              </a:spcAft>
              <a:buClr>
                <a:schemeClr val="lt1"/>
              </a:buClr>
              <a:buSzPct val="100000"/>
              <a:buFont typeface="Wingdings"/>
              <a:buChar char="§"/>
              <a:defRPr sz="1800">
                <a:solidFill>
                  <a:schemeClr val="lt1"/>
                </a:solidFill>
              </a:defRPr>
            </a:lvl6pPr>
            <a:lvl7pPr marL="285750" indent="-285750" algn="ctr" rtl="0">
              <a:lnSpc>
                <a:spcPct val="100000"/>
              </a:lnSpc>
              <a:spcBef>
                <a:spcPts val="0"/>
              </a:spcBef>
              <a:spcAft>
                <a:spcPts val="0"/>
              </a:spcAft>
              <a:buClr>
                <a:schemeClr val="lt1"/>
              </a:buClr>
              <a:buSzPct val="166666"/>
              <a:buFont typeface="Arial"/>
              <a:buChar char="•"/>
              <a:defRPr sz="1800">
                <a:solidFill>
                  <a:schemeClr val="lt1"/>
                </a:solidFill>
              </a:defRPr>
            </a:lvl7pPr>
            <a:lvl8pPr marL="285750" indent="-285750" algn="ctr" rtl="0">
              <a:lnSpc>
                <a:spcPct val="100000"/>
              </a:lnSpc>
              <a:spcBef>
                <a:spcPts val="0"/>
              </a:spcBef>
              <a:spcAft>
                <a:spcPts val="0"/>
              </a:spcAft>
              <a:buClr>
                <a:schemeClr val="lt1"/>
              </a:buClr>
              <a:buSzPct val="100000"/>
              <a:buFont typeface="Courier New"/>
              <a:buChar char="o"/>
              <a:defRPr sz="1800">
                <a:solidFill>
                  <a:schemeClr val="lt1"/>
                </a:solidFill>
              </a:defRPr>
            </a:lvl8pPr>
            <a:lvl9pPr marL="285750" indent="-285750" algn="ctr" rtl="0">
              <a:lnSpc>
                <a:spcPct val="100000"/>
              </a:lnSpc>
              <a:spcBef>
                <a:spcPts val="0"/>
              </a:spcBef>
              <a:spcAft>
                <a:spcPts val="0"/>
              </a:spcAft>
              <a:buClr>
                <a:schemeClr val="lt1"/>
              </a:buClr>
              <a:buSzPct val="100000"/>
              <a:buFont typeface="Wingdings"/>
              <a:buChar char="§"/>
              <a:defRPr sz="18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6629400" cy="1143000"/>
          </a:xfrm>
          <a:prstGeom prst="rect">
            <a:avLst/>
          </a:prstGeom>
          <a:noFill/>
          <a:ln>
            <a:noFill/>
          </a:ln>
        </p:spPr>
        <p:txBody>
          <a:bodyPr lIns="91425" tIns="91425" rIns="91425" bIns="91425" anchor="b" anchorCtr="0"/>
          <a:lstStyle>
            <a:lvl1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1pPr>
            <a:lvl2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2pPr>
            <a:lvl3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3pPr>
            <a:lvl4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4pPr>
            <a:lvl5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5pPr>
            <a:lvl6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6pPr>
            <a:lvl7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7pPr>
            <a:lvl8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8pPr>
            <a:lvl9pPr marL="0" indent="228600" algn="l" rtl="0">
              <a:spcBef>
                <a:spcPts val="0"/>
              </a:spcBef>
              <a:buClr>
                <a:schemeClr val="lt1"/>
              </a:buClr>
              <a:buSzPct val="100000"/>
              <a:buFont typeface="Arial"/>
              <a:buNone/>
              <a:defRPr sz="3600" b="1" i="0" u="none" strike="noStrike" cap="none" baseline="0">
                <a:solidFill>
                  <a:schemeClr val="lt1"/>
                </a:solidFill>
                <a:latin typeface="Arial"/>
                <a:ea typeface="Arial"/>
                <a:cs typeface="Arial"/>
                <a:sym typeface="Arial"/>
              </a:defRPr>
            </a:lvl9pPr>
          </a:lstStyle>
          <a:p>
            <a:endParaRPr dirty="0"/>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marL="342900" indent="-342900" algn="l" rtl="0">
              <a:spcBef>
                <a:spcPts val="600"/>
              </a:spcBef>
              <a:buClr>
                <a:schemeClr val="lt1"/>
              </a:buClr>
              <a:buSzPct val="166666"/>
              <a:buFont typeface="Arial"/>
              <a:buChar char="•"/>
              <a:defRPr sz="3000" b="0" i="0" u="none" strike="noStrike" cap="none" baseline="0">
                <a:solidFill>
                  <a:schemeClr val="lt1"/>
                </a:solidFill>
                <a:latin typeface="Arial"/>
                <a:ea typeface="Arial"/>
                <a:cs typeface="Arial"/>
                <a:sym typeface="Arial"/>
              </a:defRPr>
            </a:lvl1pPr>
            <a:lvl2pPr marL="742950" indent="-285750" algn="l" rtl="0">
              <a:spcBef>
                <a:spcPts val="480"/>
              </a:spcBef>
              <a:buClr>
                <a:schemeClr val="lt1"/>
              </a:buClr>
              <a:buSzPct val="100000"/>
              <a:buFont typeface="Courier New"/>
              <a:buChar char="o"/>
              <a:defRPr sz="2400" b="0" i="0" u="none" strike="noStrike" cap="none" baseline="0">
                <a:solidFill>
                  <a:schemeClr val="lt1"/>
                </a:solidFill>
                <a:latin typeface="Arial"/>
                <a:ea typeface="Arial"/>
                <a:cs typeface="Arial"/>
                <a:sym typeface="Arial"/>
              </a:defRPr>
            </a:lvl2pPr>
            <a:lvl3pPr marL="1143000" indent="-228600" algn="l" rtl="0">
              <a:spcBef>
                <a:spcPts val="480"/>
              </a:spcBef>
              <a:buClr>
                <a:schemeClr val="lt1"/>
              </a:buClr>
              <a:buSzPct val="100000"/>
              <a:buFont typeface="Wingdings"/>
              <a:buChar char="§"/>
              <a:defRPr sz="2400" b="0" i="0" u="none" strike="noStrike" cap="none" baseline="0">
                <a:solidFill>
                  <a:schemeClr val="lt1"/>
                </a:solidFill>
                <a:latin typeface="Arial"/>
                <a:ea typeface="Arial"/>
                <a:cs typeface="Arial"/>
                <a:sym typeface="Arial"/>
              </a:defRPr>
            </a:lvl3pPr>
            <a:lvl4pPr marL="1600200" indent="-228600" algn="l" rtl="0">
              <a:spcBef>
                <a:spcPts val="360"/>
              </a:spcBef>
              <a:buClr>
                <a:schemeClr val="lt1"/>
              </a:buClr>
              <a:buSzPct val="166666"/>
              <a:buFont typeface="Arial"/>
              <a:buChar char="•"/>
              <a:defRPr sz="1800" b="0" i="0" u="none" strike="noStrike" cap="none" baseline="0">
                <a:solidFill>
                  <a:schemeClr val="lt1"/>
                </a:solidFill>
                <a:latin typeface="Arial"/>
                <a:ea typeface="Arial"/>
                <a:cs typeface="Arial"/>
                <a:sym typeface="Arial"/>
              </a:defRPr>
            </a:lvl4pPr>
            <a:lvl5pPr marL="2057400" indent="-228600" algn="l" rtl="0">
              <a:spcBef>
                <a:spcPts val="360"/>
              </a:spcBef>
              <a:buClr>
                <a:schemeClr val="lt1"/>
              </a:buClr>
              <a:buSzPct val="100000"/>
              <a:buFont typeface="Courier New"/>
              <a:buChar char="o"/>
              <a:defRPr sz="1800" b="0" i="0" u="none" strike="noStrike" cap="none" baseline="0">
                <a:solidFill>
                  <a:schemeClr val="lt1"/>
                </a:solidFill>
                <a:latin typeface="Arial"/>
                <a:ea typeface="Arial"/>
                <a:cs typeface="Arial"/>
                <a:sym typeface="Arial"/>
              </a:defRPr>
            </a:lvl5pPr>
            <a:lvl6pPr marL="2514600" indent="-228600" algn="l" rtl="0">
              <a:spcBef>
                <a:spcPts val="360"/>
              </a:spcBef>
              <a:buClr>
                <a:schemeClr val="lt1"/>
              </a:buClr>
              <a:buSzPct val="100000"/>
              <a:buFont typeface="Wingdings"/>
              <a:buChar char="§"/>
              <a:defRPr sz="1800" b="0" i="0" u="none" strike="noStrike" cap="none" baseline="0">
                <a:solidFill>
                  <a:schemeClr val="lt1"/>
                </a:solidFill>
                <a:latin typeface="Arial"/>
                <a:ea typeface="Arial"/>
                <a:cs typeface="Arial"/>
                <a:sym typeface="Arial"/>
              </a:defRPr>
            </a:lvl6pPr>
            <a:lvl7pPr marL="2971800" indent="-228600" algn="l" rtl="0">
              <a:spcBef>
                <a:spcPts val="360"/>
              </a:spcBef>
              <a:buClr>
                <a:schemeClr val="lt1"/>
              </a:buClr>
              <a:buSzPct val="166666"/>
              <a:buFont typeface="Arial"/>
              <a:buChar char="•"/>
              <a:defRPr sz="1800" b="0" i="0" u="none" strike="noStrike" cap="none" baseline="0">
                <a:solidFill>
                  <a:schemeClr val="lt1"/>
                </a:solidFill>
                <a:latin typeface="Arial"/>
                <a:ea typeface="Arial"/>
                <a:cs typeface="Arial"/>
                <a:sym typeface="Arial"/>
              </a:defRPr>
            </a:lvl7pPr>
            <a:lvl8pPr marL="3429000" indent="-228600" algn="l" rtl="0">
              <a:spcBef>
                <a:spcPts val="360"/>
              </a:spcBef>
              <a:buClr>
                <a:schemeClr val="lt1"/>
              </a:buClr>
              <a:buSzPct val="100000"/>
              <a:buFont typeface="Courier New"/>
              <a:buChar char="o"/>
              <a:defRPr sz="1800" b="0" i="0" u="none" strike="noStrike" cap="none" baseline="0">
                <a:solidFill>
                  <a:schemeClr val="lt1"/>
                </a:solidFill>
                <a:latin typeface="Arial"/>
                <a:ea typeface="Arial"/>
                <a:cs typeface="Arial"/>
                <a:sym typeface="Arial"/>
              </a:defRPr>
            </a:lvl8pPr>
            <a:lvl9pPr marL="3886200" indent="-228600" algn="l" rtl="0">
              <a:spcBef>
                <a:spcPts val="360"/>
              </a:spcBef>
              <a:buClr>
                <a:schemeClr val="lt1"/>
              </a:buClr>
              <a:buSzPct val="100000"/>
              <a:buFont typeface="Wingdings"/>
              <a:buChar char="§"/>
              <a:defRPr sz="1800" b="0" i="0" u="none" strike="noStrike" cap="none" baseline="0">
                <a:solidFill>
                  <a:schemeClr val="lt1"/>
                </a:solidFill>
                <a:latin typeface="Arial"/>
                <a:ea typeface="Arial"/>
                <a:cs typeface="Arial"/>
                <a:sym typeface="Arial"/>
              </a:defRPr>
            </a:lvl9pPr>
          </a:lstStyle>
          <a:p>
            <a:endParaRPr/>
          </a:p>
        </p:txBody>
      </p:sp>
      <p:pic>
        <p:nvPicPr>
          <p:cNvPr id="3" name="Picture 2" descr="A picture containing rug&#10;&#10;Description automatically generated">
            <a:extLst>
              <a:ext uri="{FF2B5EF4-FFF2-40B4-BE49-F238E27FC236}">
                <a16:creationId xmlns:a16="http://schemas.microsoft.com/office/drawing/2014/main" id="{07FD3941-1E2E-45D8-AF8A-754F75C97097}"/>
              </a:ext>
            </a:extLst>
          </p:cNvPr>
          <p:cNvPicPr>
            <a:picLocks noChangeAspect="1"/>
          </p:cNvPicPr>
          <p:nvPr userDrawn="1"/>
        </p:nvPicPr>
        <p:blipFill>
          <a:blip r:embed="rId8"/>
          <a:stretch>
            <a:fillRect/>
          </a:stretch>
        </p:blipFill>
        <p:spPr>
          <a:xfrm>
            <a:off x="7239762" y="217487"/>
            <a:ext cx="1428750" cy="120015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533400" y="409463"/>
            <a:ext cx="7772400" cy="923299"/>
          </a:xfrm>
          <a:prstGeom prst="rect">
            <a:avLst/>
          </a:prstGeom>
        </p:spPr>
        <p:txBody>
          <a:bodyPr wrap="square" lIns="91425" tIns="91425" rIns="91425" bIns="91425" anchor="b" anchorCtr="0">
            <a:spAutoFit/>
          </a:bodyPr>
          <a:lstStyle/>
          <a:p>
            <a:pPr>
              <a:buNone/>
            </a:pPr>
            <a:r>
              <a:rPr lang="en" dirty="0"/>
              <a:t>Découpage</a:t>
            </a:r>
          </a:p>
        </p:txBody>
      </p:sp>
      <p:sp>
        <p:nvSpPr>
          <p:cNvPr id="24" name="Shape 24"/>
          <p:cNvSpPr txBox="1">
            <a:spLocks noGrp="1"/>
          </p:cNvSpPr>
          <p:nvPr>
            <p:ph type="subTitle" idx="1"/>
          </p:nvPr>
        </p:nvSpPr>
        <p:spPr>
          <a:xfrm>
            <a:off x="685799" y="5345362"/>
            <a:ext cx="7772400" cy="1046400"/>
          </a:xfrm>
          <a:prstGeom prst="rect">
            <a:avLst/>
          </a:prstGeom>
        </p:spPr>
        <p:txBody>
          <a:bodyPr lIns="91425" tIns="91425" rIns="91425" bIns="91425" anchor="t" anchorCtr="0">
            <a:spAutoFit/>
          </a:bodyPr>
          <a:lstStyle/>
          <a:p>
            <a:pPr>
              <a:buNone/>
            </a:pPr>
            <a:r>
              <a:rPr lang="en" i="1" dirty="0">
                <a:latin typeface="Times New Roman"/>
                <a:ea typeface="Times New Roman"/>
                <a:cs typeface="Times New Roman"/>
                <a:sym typeface="Times New Roman"/>
              </a:rPr>
              <a:t>(ooh la la!)</a:t>
            </a:r>
          </a:p>
        </p:txBody>
      </p:sp>
      <p:sp>
        <p:nvSpPr>
          <p:cNvPr id="25" name="Shape 25"/>
          <p:cNvSpPr/>
          <p:nvPr/>
        </p:nvSpPr>
        <p:spPr>
          <a:xfrm>
            <a:off x="2666999" y="1332762"/>
            <a:ext cx="3810000" cy="3810000"/>
          </a:xfrm>
          <a:prstGeom prst="rect">
            <a:avLst/>
          </a:prstGeom>
          <a:blipFill>
            <a:blip r:embed="rId3"/>
            <a:stretch>
              <a:fillRect/>
            </a:stretch>
          </a:blipFill>
        </p:spPr>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923299"/>
          </a:xfrm>
          <a:prstGeom prst="rect">
            <a:avLst/>
          </a:prstGeom>
        </p:spPr>
        <p:txBody>
          <a:bodyPr lIns="91425" tIns="91425" rIns="91425" bIns="91425" anchor="t" anchorCtr="0">
            <a:spAutoFit/>
          </a:bodyPr>
          <a:lstStyle/>
          <a:p>
            <a:pPr marL="0" indent="0">
              <a:buNone/>
            </a:pPr>
            <a:r>
              <a:rPr lang="en-US" sz="2400" b="1" dirty="0">
                <a:solidFill>
                  <a:schemeClr val="bg1"/>
                </a:solidFill>
              </a:rPr>
              <a:t>Next: Cut your decoration, making sure it is a little bit bigger than the bookmark. </a:t>
            </a:r>
          </a:p>
        </p:txBody>
      </p:sp>
      <p:pic>
        <p:nvPicPr>
          <p:cNvPr id="3" name="Picture 2" descr="A fabric surface&#10;&#10;Description automatically generated">
            <a:extLst>
              <a:ext uri="{FF2B5EF4-FFF2-40B4-BE49-F238E27FC236}">
                <a16:creationId xmlns:a16="http://schemas.microsoft.com/office/drawing/2014/main" id="{A863C549-93DD-4F97-86B9-A7B130967C47}"/>
              </a:ext>
            </a:extLst>
          </p:cNvPr>
          <p:cNvPicPr>
            <a:picLocks noChangeAspect="1"/>
          </p:cNvPicPr>
          <p:nvPr/>
        </p:nvPicPr>
        <p:blipFill>
          <a:blip r:embed="rId3"/>
          <a:stretch>
            <a:fillRect/>
          </a:stretch>
        </p:blipFill>
        <p:spPr>
          <a:xfrm rot="16200000">
            <a:off x="3667694" y="1357166"/>
            <a:ext cx="1796421" cy="4301190"/>
          </a:xfrm>
          <a:prstGeom prst="rect">
            <a:avLst/>
          </a:prstGeom>
        </p:spPr>
      </p:pic>
    </p:spTree>
    <p:extLst>
      <p:ext uri="{BB962C8B-B14F-4D97-AF65-F5344CB8AC3E}">
        <p14:creationId xmlns:p14="http://schemas.microsoft.com/office/powerpoint/2010/main" val="3026094051"/>
      </p:ext>
    </p:extLst>
  </p:cSld>
  <p:clrMapOvr>
    <a:masterClrMapping/>
  </p:clrMapOvr>
  <p:transition>
    <p:cut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553968"/>
          </a:xfrm>
          <a:prstGeom prst="rect">
            <a:avLst/>
          </a:prstGeom>
        </p:spPr>
        <p:txBody>
          <a:bodyPr lIns="91425" tIns="91425" rIns="91425" bIns="91425" anchor="t" anchorCtr="0">
            <a:spAutoFit/>
          </a:bodyPr>
          <a:lstStyle/>
          <a:p>
            <a:pPr marL="0" indent="0">
              <a:buNone/>
            </a:pPr>
            <a:r>
              <a:rPr lang="en-US" sz="2400" b="1" dirty="0">
                <a:solidFill>
                  <a:schemeClr val="bg1"/>
                </a:solidFill>
              </a:rPr>
              <a:t>Next: Split the napkin apart  </a:t>
            </a:r>
          </a:p>
        </p:txBody>
      </p:sp>
      <p:pic>
        <p:nvPicPr>
          <p:cNvPr id="4" name="Picture 3" descr="A picture containing piece, sitting, table, close&#10;&#10;Description automatically generated">
            <a:extLst>
              <a:ext uri="{FF2B5EF4-FFF2-40B4-BE49-F238E27FC236}">
                <a16:creationId xmlns:a16="http://schemas.microsoft.com/office/drawing/2014/main" id="{3429A58D-A7B8-4448-A8BF-982044F385B0}"/>
              </a:ext>
            </a:extLst>
          </p:cNvPr>
          <p:cNvPicPr>
            <a:picLocks noChangeAspect="1"/>
          </p:cNvPicPr>
          <p:nvPr/>
        </p:nvPicPr>
        <p:blipFill>
          <a:blip r:embed="rId3"/>
          <a:stretch>
            <a:fillRect/>
          </a:stretch>
        </p:blipFill>
        <p:spPr>
          <a:xfrm rot="5400000">
            <a:off x="2340479" y="1654682"/>
            <a:ext cx="2862842" cy="3886200"/>
          </a:xfrm>
          <a:prstGeom prst="rect">
            <a:avLst/>
          </a:prstGeom>
        </p:spPr>
      </p:pic>
      <p:sp>
        <p:nvSpPr>
          <p:cNvPr id="7" name="Shape 71">
            <a:extLst>
              <a:ext uri="{FF2B5EF4-FFF2-40B4-BE49-F238E27FC236}">
                <a16:creationId xmlns:a16="http://schemas.microsoft.com/office/drawing/2014/main" id="{E0921C41-F783-49A3-8E5C-C6E19DEE5744}"/>
              </a:ext>
            </a:extLst>
          </p:cNvPr>
          <p:cNvSpPr txBox="1">
            <a:spLocks/>
          </p:cNvSpPr>
          <p:nvPr/>
        </p:nvSpPr>
        <p:spPr>
          <a:xfrm>
            <a:off x="451104" y="5029203"/>
            <a:ext cx="8229600" cy="1661963"/>
          </a:xfrm>
          <a:prstGeom prst="rect">
            <a:avLst/>
          </a:prstGeom>
          <a:noFill/>
          <a:ln>
            <a:noFill/>
          </a:ln>
        </p:spPr>
        <p:txBody>
          <a:bodyPr lIns="91425" tIns="91425" rIns="91425" bIns="91425" anchor="t" anchorCtr="0">
            <a:spAutoFit/>
          </a:bodyPr>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lt1"/>
              </a:buClr>
              <a:buSzPct val="166666"/>
              <a:buFont typeface="Arial"/>
              <a:buChar char="•"/>
              <a:defRPr sz="3000" b="0" i="0" u="none" strike="noStrike" cap="none" baseline="0">
                <a:solidFill>
                  <a:schemeClr val="lt1"/>
                </a:solidFill>
                <a:latin typeface="Arial"/>
                <a:ea typeface="Arial"/>
                <a:cs typeface="Arial"/>
                <a:sym typeface="Arial"/>
                <a:rtl val="0"/>
              </a:defRPr>
            </a:lvl1pPr>
            <a:lvl2pPr marL="742950" marR="0" indent="-285750" algn="l" rtl="0">
              <a:lnSpc>
                <a:spcPct val="100000"/>
              </a:lnSpc>
              <a:spcBef>
                <a:spcPts val="480"/>
              </a:spcBef>
              <a:spcAft>
                <a:spcPts val="0"/>
              </a:spcAft>
              <a:buClr>
                <a:schemeClr val="lt1"/>
              </a:buClr>
              <a:buSzPct val="100000"/>
              <a:buFont typeface="Courier New"/>
              <a:buChar char="o"/>
              <a:defRPr sz="2400" b="0" i="0" u="none" strike="noStrike" cap="none" baseline="0">
                <a:solidFill>
                  <a:schemeClr val="lt1"/>
                </a:solidFill>
                <a:latin typeface="Arial"/>
                <a:ea typeface="Arial"/>
                <a:cs typeface="Arial"/>
                <a:sym typeface="Arial"/>
                <a:rtl val="0"/>
              </a:defRPr>
            </a:lvl2pPr>
            <a:lvl3pPr marL="1143000" marR="0" indent="-228600" algn="l" rtl="0">
              <a:lnSpc>
                <a:spcPct val="100000"/>
              </a:lnSpc>
              <a:spcBef>
                <a:spcPts val="480"/>
              </a:spcBef>
              <a:spcAft>
                <a:spcPts val="0"/>
              </a:spcAft>
              <a:buClr>
                <a:schemeClr val="lt1"/>
              </a:buClr>
              <a:buSzPct val="100000"/>
              <a:buFont typeface="Wingdings"/>
              <a:buChar char="§"/>
              <a:defRPr sz="2400" b="0" i="0" u="none" strike="noStrike" cap="none" baseline="0">
                <a:solidFill>
                  <a:schemeClr val="lt1"/>
                </a:solidFill>
                <a:latin typeface="Arial"/>
                <a:ea typeface="Arial"/>
                <a:cs typeface="Arial"/>
                <a:sym typeface="Arial"/>
                <a:rtl val="0"/>
              </a:defRPr>
            </a:lvl3pPr>
            <a:lvl4pPr marL="16002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4pPr>
            <a:lvl5pPr marL="20574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5pPr>
            <a:lvl6pPr marL="25146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6pPr>
            <a:lvl7pPr marL="29718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7pPr>
            <a:lvl8pPr marL="34290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8pPr>
            <a:lvl9pPr marL="38862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9pPr>
          </a:lstStyle>
          <a:p>
            <a:pPr marL="0" indent="0" algn="just">
              <a:buFont typeface="Arial"/>
              <a:buNone/>
            </a:pPr>
            <a:r>
              <a:rPr lang="en-US" sz="2400" b="1" dirty="0">
                <a:solidFill>
                  <a:schemeClr val="bg1"/>
                </a:solidFill>
              </a:rPr>
              <a:t>This particular napkin has three layers.  You only want to keep the top layer with the design.  You can throw the other layers away.  Some napkins may only have two layers.</a:t>
            </a:r>
          </a:p>
        </p:txBody>
      </p:sp>
    </p:spTree>
    <p:extLst>
      <p:ext uri="{BB962C8B-B14F-4D97-AF65-F5344CB8AC3E}">
        <p14:creationId xmlns:p14="http://schemas.microsoft.com/office/powerpoint/2010/main" val="1320051124"/>
      </p:ext>
    </p:extLst>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553968"/>
          </a:xfrm>
          <a:prstGeom prst="rect">
            <a:avLst/>
          </a:prstGeom>
        </p:spPr>
        <p:txBody>
          <a:bodyPr lIns="91425" tIns="91425" rIns="91425" bIns="91425" anchor="t" anchorCtr="0">
            <a:spAutoFit/>
          </a:bodyPr>
          <a:lstStyle/>
          <a:p>
            <a:pPr marL="0" indent="0">
              <a:buNone/>
            </a:pPr>
            <a:r>
              <a:rPr lang="en-US" sz="2400" b="1" dirty="0">
                <a:solidFill>
                  <a:schemeClr val="bg1"/>
                </a:solidFill>
              </a:rPr>
              <a:t>Next: Next put a layer of glue on the bookmark.</a:t>
            </a:r>
          </a:p>
        </p:txBody>
      </p:sp>
      <p:pic>
        <p:nvPicPr>
          <p:cNvPr id="9" name="Picture 8" descr="A picture containing bottle&#10;&#10;Description automatically generated">
            <a:extLst>
              <a:ext uri="{FF2B5EF4-FFF2-40B4-BE49-F238E27FC236}">
                <a16:creationId xmlns:a16="http://schemas.microsoft.com/office/drawing/2014/main" id="{71A3F6F2-EB7C-4B43-9D16-4D6B590001A0}"/>
              </a:ext>
            </a:extLst>
          </p:cNvPr>
          <p:cNvPicPr>
            <a:picLocks noChangeAspect="1"/>
          </p:cNvPicPr>
          <p:nvPr/>
        </p:nvPicPr>
        <p:blipFill>
          <a:blip r:embed="rId3"/>
          <a:stretch>
            <a:fillRect/>
          </a:stretch>
        </p:blipFill>
        <p:spPr>
          <a:xfrm rot="16200000">
            <a:off x="3525758" y="0"/>
            <a:ext cx="2092484" cy="6858000"/>
          </a:xfrm>
          <a:prstGeom prst="rect">
            <a:avLst/>
          </a:prstGeom>
        </p:spPr>
      </p:pic>
    </p:spTree>
    <p:extLst>
      <p:ext uri="{BB962C8B-B14F-4D97-AF65-F5344CB8AC3E}">
        <p14:creationId xmlns:p14="http://schemas.microsoft.com/office/powerpoint/2010/main" val="3655906962"/>
      </p:ext>
    </p:extLst>
  </p:cSld>
  <p:clrMapOvr>
    <a:masterClrMapping/>
  </p:clrMapOvr>
  <p:transition>
    <p:cut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923299"/>
          </a:xfrm>
          <a:prstGeom prst="rect">
            <a:avLst/>
          </a:prstGeom>
        </p:spPr>
        <p:txBody>
          <a:bodyPr lIns="91425" tIns="91425" rIns="91425" bIns="91425" anchor="t" anchorCtr="0">
            <a:spAutoFit/>
          </a:bodyPr>
          <a:lstStyle/>
          <a:p>
            <a:pPr marL="0" indent="0">
              <a:buNone/>
            </a:pPr>
            <a:r>
              <a:rPr lang="en-US" sz="2400" b="1" dirty="0">
                <a:solidFill>
                  <a:schemeClr val="bg1"/>
                </a:solidFill>
              </a:rPr>
              <a:t>Then put the napkin on top of the glue covered bookmark.</a:t>
            </a:r>
          </a:p>
        </p:txBody>
      </p:sp>
      <p:pic>
        <p:nvPicPr>
          <p:cNvPr id="3" name="Picture 2" descr="A picture containing necktie, photo, shirt, man&#10;&#10;Description automatically generated">
            <a:extLst>
              <a:ext uri="{FF2B5EF4-FFF2-40B4-BE49-F238E27FC236}">
                <a16:creationId xmlns:a16="http://schemas.microsoft.com/office/drawing/2014/main" id="{C31413E6-7C29-4C27-B489-F7E70F241EC6}"/>
              </a:ext>
            </a:extLst>
          </p:cNvPr>
          <p:cNvPicPr>
            <a:picLocks noChangeAspect="1"/>
          </p:cNvPicPr>
          <p:nvPr/>
        </p:nvPicPr>
        <p:blipFill>
          <a:blip r:embed="rId3"/>
          <a:stretch>
            <a:fillRect/>
          </a:stretch>
        </p:blipFill>
        <p:spPr>
          <a:xfrm rot="16200000">
            <a:off x="3091092" y="497840"/>
            <a:ext cx="2949621" cy="6858000"/>
          </a:xfrm>
          <a:prstGeom prst="rect">
            <a:avLst/>
          </a:prstGeom>
        </p:spPr>
      </p:pic>
    </p:spTree>
    <p:extLst>
      <p:ext uri="{BB962C8B-B14F-4D97-AF65-F5344CB8AC3E}">
        <p14:creationId xmlns:p14="http://schemas.microsoft.com/office/powerpoint/2010/main" val="415275707"/>
      </p:ext>
    </p:extLst>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Picture 5" descr="A close up of a purple and white shirt&#10;&#10;Description automatically generated">
            <a:extLst>
              <a:ext uri="{FF2B5EF4-FFF2-40B4-BE49-F238E27FC236}">
                <a16:creationId xmlns:a16="http://schemas.microsoft.com/office/drawing/2014/main" id="{7DD45326-35A2-4BAB-B6A4-8E488F96CBA9}"/>
              </a:ext>
            </a:extLst>
          </p:cNvPr>
          <p:cNvPicPr>
            <a:picLocks noChangeAspect="1"/>
          </p:cNvPicPr>
          <p:nvPr/>
        </p:nvPicPr>
        <p:blipFill>
          <a:blip r:embed="rId3"/>
          <a:stretch>
            <a:fillRect/>
          </a:stretch>
        </p:blipFill>
        <p:spPr>
          <a:xfrm rot="16200000">
            <a:off x="3012076" y="-568945"/>
            <a:ext cx="2662649" cy="6858000"/>
          </a:xfrm>
          <a:prstGeom prst="rect">
            <a:avLst/>
          </a:prstGeom>
        </p:spPr>
      </p:pic>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923299"/>
          </a:xfrm>
          <a:prstGeom prst="rect">
            <a:avLst/>
          </a:prstGeom>
        </p:spPr>
        <p:txBody>
          <a:bodyPr lIns="91425" tIns="91425" rIns="91425" bIns="91425" anchor="t" anchorCtr="0">
            <a:spAutoFit/>
          </a:bodyPr>
          <a:lstStyle/>
          <a:p>
            <a:pPr marL="0" indent="0">
              <a:buNone/>
            </a:pPr>
            <a:r>
              <a:rPr lang="en-US" sz="2400" b="1" dirty="0">
                <a:solidFill>
                  <a:schemeClr val="bg1"/>
                </a:solidFill>
              </a:rPr>
              <a:t>Now carefully sand the edges.  I bent the paper and held it from behind then sanded the edge. </a:t>
            </a:r>
          </a:p>
        </p:txBody>
      </p:sp>
      <p:pic>
        <p:nvPicPr>
          <p:cNvPr id="10" name="Picture 9" descr="A fabric surface&#10;&#10;Description automatically generated">
            <a:extLst>
              <a:ext uri="{FF2B5EF4-FFF2-40B4-BE49-F238E27FC236}">
                <a16:creationId xmlns:a16="http://schemas.microsoft.com/office/drawing/2014/main" id="{569FBDB9-9FE8-4D90-8C47-FEC8E17B8F24}"/>
              </a:ext>
            </a:extLst>
          </p:cNvPr>
          <p:cNvPicPr>
            <a:picLocks noChangeAspect="1"/>
          </p:cNvPicPr>
          <p:nvPr/>
        </p:nvPicPr>
        <p:blipFill>
          <a:blip r:embed="rId4"/>
          <a:stretch>
            <a:fillRect/>
          </a:stretch>
        </p:blipFill>
        <p:spPr>
          <a:xfrm rot="16200000">
            <a:off x="3310748" y="2175652"/>
            <a:ext cx="2065305" cy="6858000"/>
          </a:xfrm>
          <a:prstGeom prst="rect">
            <a:avLst/>
          </a:prstGeom>
        </p:spPr>
      </p:pic>
    </p:spTree>
    <p:extLst>
      <p:ext uri="{BB962C8B-B14F-4D97-AF65-F5344CB8AC3E}">
        <p14:creationId xmlns:p14="http://schemas.microsoft.com/office/powerpoint/2010/main" val="122323161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553968"/>
          </a:xfrm>
          <a:prstGeom prst="rect">
            <a:avLst/>
          </a:prstGeom>
        </p:spPr>
        <p:txBody>
          <a:bodyPr lIns="91425" tIns="91425" rIns="91425" bIns="91425" anchor="t" anchorCtr="0">
            <a:spAutoFit/>
          </a:bodyPr>
          <a:lstStyle/>
          <a:p>
            <a:pPr marL="0" indent="0">
              <a:buNone/>
            </a:pPr>
            <a:r>
              <a:rPr lang="en-US" sz="2400" b="1" dirty="0">
                <a:solidFill>
                  <a:schemeClr val="bg1"/>
                </a:solidFill>
              </a:rPr>
              <a:t>Finally add a layer of glue to the top and let it dry.</a:t>
            </a:r>
          </a:p>
        </p:txBody>
      </p:sp>
      <p:pic>
        <p:nvPicPr>
          <p:cNvPr id="6" name="Picture 5" descr="A picture containing food, cheese&#10;&#10;Description automatically generated">
            <a:extLst>
              <a:ext uri="{FF2B5EF4-FFF2-40B4-BE49-F238E27FC236}">
                <a16:creationId xmlns:a16="http://schemas.microsoft.com/office/drawing/2014/main" id="{17F678B7-664B-4A85-9B89-91CE5315BDEB}"/>
              </a:ext>
            </a:extLst>
          </p:cNvPr>
          <p:cNvPicPr>
            <a:picLocks noChangeAspect="1"/>
          </p:cNvPicPr>
          <p:nvPr/>
        </p:nvPicPr>
        <p:blipFill>
          <a:blip r:embed="rId3"/>
          <a:stretch>
            <a:fillRect/>
          </a:stretch>
        </p:blipFill>
        <p:spPr>
          <a:xfrm rot="16200000">
            <a:off x="3358243" y="-81643"/>
            <a:ext cx="2122714" cy="6858000"/>
          </a:xfrm>
          <a:prstGeom prst="rect">
            <a:avLst/>
          </a:prstGeom>
        </p:spPr>
      </p:pic>
      <p:sp>
        <p:nvSpPr>
          <p:cNvPr id="9" name="Shape 71">
            <a:extLst>
              <a:ext uri="{FF2B5EF4-FFF2-40B4-BE49-F238E27FC236}">
                <a16:creationId xmlns:a16="http://schemas.microsoft.com/office/drawing/2014/main" id="{2D63EE6C-63AF-4766-A16B-D2F0553A7F4D}"/>
              </a:ext>
            </a:extLst>
          </p:cNvPr>
          <p:cNvSpPr txBox="1">
            <a:spLocks/>
          </p:cNvSpPr>
          <p:nvPr/>
        </p:nvSpPr>
        <p:spPr>
          <a:xfrm>
            <a:off x="451104" y="4775302"/>
            <a:ext cx="8229600" cy="1661963"/>
          </a:xfrm>
          <a:prstGeom prst="rect">
            <a:avLst/>
          </a:prstGeom>
          <a:noFill/>
          <a:ln>
            <a:noFill/>
          </a:ln>
        </p:spPr>
        <p:txBody>
          <a:bodyPr lIns="91425" tIns="91425" rIns="91425" bIns="91425" anchor="t" anchorCtr="0">
            <a:spAutoFit/>
          </a:bodyPr>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lt1"/>
              </a:buClr>
              <a:buSzPct val="166666"/>
              <a:buFont typeface="Arial"/>
              <a:buChar char="•"/>
              <a:defRPr sz="3000" b="0" i="0" u="none" strike="noStrike" cap="none" baseline="0">
                <a:solidFill>
                  <a:schemeClr val="lt1"/>
                </a:solidFill>
                <a:latin typeface="Arial"/>
                <a:ea typeface="Arial"/>
                <a:cs typeface="Arial"/>
                <a:sym typeface="Arial"/>
                <a:rtl val="0"/>
              </a:defRPr>
            </a:lvl1pPr>
            <a:lvl2pPr marL="742950" marR="0" indent="-285750" algn="l" rtl="0">
              <a:lnSpc>
                <a:spcPct val="100000"/>
              </a:lnSpc>
              <a:spcBef>
                <a:spcPts val="480"/>
              </a:spcBef>
              <a:spcAft>
                <a:spcPts val="0"/>
              </a:spcAft>
              <a:buClr>
                <a:schemeClr val="lt1"/>
              </a:buClr>
              <a:buSzPct val="100000"/>
              <a:buFont typeface="Courier New"/>
              <a:buChar char="o"/>
              <a:defRPr sz="2400" b="0" i="0" u="none" strike="noStrike" cap="none" baseline="0">
                <a:solidFill>
                  <a:schemeClr val="lt1"/>
                </a:solidFill>
                <a:latin typeface="Arial"/>
                <a:ea typeface="Arial"/>
                <a:cs typeface="Arial"/>
                <a:sym typeface="Arial"/>
                <a:rtl val="0"/>
              </a:defRPr>
            </a:lvl2pPr>
            <a:lvl3pPr marL="1143000" marR="0" indent="-228600" algn="l" rtl="0">
              <a:lnSpc>
                <a:spcPct val="100000"/>
              </a:lnSpc>
              <a:spcBef>
                <a:spcPts val="480"/>
              </a:spcBef>
              <a:spcAft>
                <a:spcPts val="0"/>
              </a:spcAft>
              <a:buClr>
                <a:schemeClr val="lt1"/>
              </a:buClr>
              <a:buSzPct val="100000"/>
              <a:buFont typeface="Wingdings"/>
              <a:buChar char="§"/>
              <a:defRPr sz="2400" b="0" i="0" u="none" strike="noStrike" cap="none" baseline="0">
                <a:solidFill>
                  <a:schemeClr val="lt1"/>
                </a:solidFill>
                <a:latin typeface="Arial"/>
                <a:ea typeface="Arial"/>
                <a:cs typeface="Arial"/>
                <a:sym typeface="Arial"/>
                <a:rtl val="0"/>
              </a:defRPr>
            </a:lvl3pPr>
            <a:lvl4pPr marL="16002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4pPr>
            <a:lvl5pPr marL="20574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5pPr>
            <a:lvl6pPr marL="25146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6pPr>
            <a:lvl7pPr marL="29718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7pPr>
            <a:lvl8pPr marL="34290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8pPr>
            <a:lvl9pPr marL="38862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9pPr>
          </a:lstStyle>
          <a:p>
            <a:pPr marL="0" indent="0" algn="just">
              <a:buFont typeface="Arial"/>
              <a:buNone/>
            </a:pPr>
            <a:r>
              <a:rPr lang="en-US" sz="2400" b="1" dirty="0">
                <a:solidFill>
                  <a:schemeClr val="bg1"/>
                </a:solidFill>
              </a:rPr>
              <a:t>When it is dry you can punch out the whole with a pencil and add the twine.   Once it is dry you can also decoupage the back side, write a note or otherwise decorate it.</a:t>
            </a:r>
          </a:p>
        </p:txBody>
      </p:sp>
    </p:spTree>
    <p:extLst>
      <p:ext uri="{BB962C8B-B14F-4D97-AF65-F5344CB8AC3E}">
        <p14:creationId xmlns:p14="http://schemas.microsoft.com/office/powerpoint/2010/main" val="4212098609"/>
      </p:ext>
    </p:extLst>
  </p:cSld>
  <p:clrMapOvr>
    <a:masterClrMapping/>
  </p:clrMapOvr>
  <p:transition>
    <p:cut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553968"/>
          </a:xfrm>
          <a:prstGeom prst="rect">
            <a:avLst/>
          </a:prstGeom>
        </p:spPr>
        <p:txBody>
          <a:bodyPr lIns="91425" tIns="91425" rIns="91425" bIns="91425" anchor="t" anchorCtr="0">
            <a:spAutoFit/>
          </a:bodyPr>
          <a:lstStyle/>
          <a:p>
            <a:pPr marL="0" indent="0">
              <a:buNone/>
            </a:pPr>
            <a:r>
              <a:rPr lang="en-US" sz="2400" b="1" dirty="0">
                <a:solidFill>
                  <a:schemeClr val="bg1"/>
                </a:solidFill>
              </a:rPr>
              <a:t>Finished Bookmark</a:t>
            </a:r>
          </a:p>
        </p:txBody>
      </p:sp>
      <p:pic>
        <p:nvPicPr>
          <p:cNvPr id="4" name="Picture 3" descr="A picture containing fabric, rug&#10;&#10;Description automatically generated">
            <a:extLst>
              <a:ext uri="{FF2B5EF4-FFF2-40B4-BE49-F238E27FC236}">
                <a16:creationId xmlns:a16="http://schemas.microsoft.com/office/drawing/2014/main" id="{76742F0A-F142-4232-AC5A-2A644826E79D}"/>
              </a:ext>
            </a:extLst>
          </p:cNvPr>
          <p:cNvPicPr>
            <a:picLocks noChangeAspect="1"/>
          </p:cNvPicPr>
          <p:nvPr/>
        </p:nvPicPr>
        <p:blipFill>
          <a:blip r:embed="rId3"/>
          <a:stretch>
            <a:fillRect/>
          </a:stretch>
        </p:blipFill>
        <p:spPr>
          <a:xfrm>
            <a:off x="1447800" y="2514600"/>
            <a:ext cx="5105400" cy="2164368"/>
          </a:xfrm>
          <a:prstGeom prst="rect">
            <a:avLst/>
          </a:prstGeom>
        </p:spPr>
      </p:pic>
    </p:spTree>
    <p:extLst>
      <p:ext uri="{BB962C8B-B14F-4D97-AF65-F5344CB8AC3E}">
        <p14:creationId xmlns:p14="http://schemas.microsoft.com/office/powerpoint/2010/main" val="1470731266"/>
      </p:ext>
    </p:extLst>
  </p:cSld>
  <p:clrMapOvr>
    <a:masterClrMapping/>
  </p:clrMapOvr>
  <p:transition>
    <p:cut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subTitle" idx="1"/>
          </p:nvPr>
        </p:nvSpPr>
        <p:spPr>
          <a:xfrm>
            <a:off x="409800" y="1474758"/>
            <a:ext cx="8408999" cy="3358500"/>
          </a:xfrm>
          <a:prstGeom prst="rect">
            <a:avLst/>
          </a:prstGeom>
        </p:spPr>
        <p:txBody>
          <a:bodyPr lIns="91425" tIns="91425" rIns="91425" bIns="91425" anchor="t" anchorCtr="0">
            <a:spAutoFit/>
          </a:bodyPr>
          <a:lstStyle/>
          <a:p>
            <a:pPr marL="2286000" lvl="0" indent="457200" algn="l" rtl="0">
              <a:spcBef>
                <a:spcPts val="600"/>
              </a:spcBef>
              <a:buClr>
                <a:srgbClr val="000000"/>
              </a:buClr>
              <a:buSzPct val="45833"/>
              <a:buFont typeface="Arial"/>
              <a:buNone/>
            </a:pPr>
            <a:r>
              <a:rPr lang="en" sz="2400" b="1" i="1">
                <a:solidFill>
                  <a:srgbClr val="EFEFEF"/>
                </a:solidFill>
              </a:rPr>
              <a:t>Decoupage</a:t>
            </a:r>
            <a:r>
              <a:rPr lang="en" sz="2400">
                <a:solidFill>
                  <a:srgbClr val="EFEFEF"/>
                </a:solidFill>
              </a:rPr>
              <a:t> - from french word</a:t>
            </a:r>
          </a:p>
          <a:p>
            <a:pPr marL="2743200" lvl="0" indent="457200" algn="l" rtl="0">
              <a:spcBef>
                <a:spcPts val="600"/>
              </a:spcBef>
              <a:buNone/>
            </a:pPr>
            <a:r>
              <a:rPr lang="en" sz="2400">
                <a:solidFill>
                  <a:srgbClr val="EFEFEF"/>
                </a:solidFill>
              </a:rPr>
              <a:t> "decouper" ("to cut")</a:t>
            </a:r>
          </a:p>
          <a:p>
            <a:endParaRPr lang="en" sz="2400">
              <a:solidFill>
                <a:srgbClr val="EFEFEF"/>
              </a:solidFill>
            </a:endParaRPr>
          </a:p>
          <a:p>
            <a:endParaRPr lang="en" sz="2400">
              <a:solidFill>
                <a:srgbClr val="EFEFEF"/>
              </a:solidFill>
            </a:endParaRPr>
          </a:p>
          <a:p>
            <a:pPr marL="0" lvl="0" indent="0" algn="l" rtl="0">
              <a:spcBef>
                <a:spcPts val="600"/>
              </a:spcBef>
              <a:buNone/>
            </a:pPr>
            <a:r>
              <a:rPr lang="en" sz="2400">
                <a:solidFill>
                  <a:srgbClr val="EFEFEF"/>
                </a:solidFill>
              </a:rPr>
              <a:t>Paper cut-outs are glued onto an object to decorate it</a:t>
            </a:r>
          </a:p>
          <a:p>
            <a:endParaRPr lang="en" sz="2400">
              <a:solidFill>
                <a:srgbClr val="EFEFEF"/>
              </a:solidFill>
            </a:endParaRPr>
          </a:p>
          <a:p>
            <a:pPr marL="0" lvl="0" indent="0" algn="l">
              <a:spcBef>
                <a:spcPts val="600"/>
              </a:spcBef>
              <a:buClr>
                <a:srgbClr val="000000"/>
              </a:buClr>
              <a:buSzPct val="45833"/>
              <a:buFont typeface="Arial"/>
              <a:buNone/>
            </a:pPr>
            <a:r>
              <a:rPr lang="en" sz="2400">
                <a:solidFill>
                  <a:srgbClr val="EFEFEF"/>
                </a:solidFill>
              </a:rPr>
              <a:t>Every layer is sealed with varnish (traditionally 30-40 layers)</a:t>
            </a:r>
          </a:p>
        </p:txBody>
      </p:sp>
      <p:sp>
        <p:nvSpPr>
          <p:cNvPr id="31" name="Shape 31"/>
          <p:cNvSpPr txBox="1">
            <a:spLocks noGrp="1"/>
          </p:cNvSpPr>
          <p:nvPr>
            <p:ph type="ctrTitle"/>
          </p:nvPr>
        </p:nvSpPr>
        <p:spPr>
          <a:xfrm>
            <a:off x="750750" y="409620"/>
            <a:ext cx="7772400" cy="910200"/>
          </a:xfrm>
          <a:prstGeom prst="rect">
            <a:avLst/>
          </a:prstGeom>
        </p:spPr>
        <p:txBody>
          <a:bodyPr lIns="91425" tIns="91425" rIns="91425" bIns="91425" anchor="b" anchorCtr="0">
            <a:spAutoFit/>
          </a:bodyPr>
          <a:lstStyle/>
          <a:p>
            <a:pPr>
              <a:buNone/>
            </a:pPr>
            <a:r>
              <a:rPr lang="en"/>
              <a:t>What is it?</a:t>
            </a:r>
          </a:p>
        </p:txBody>
      </p:sp>
      <p:sp>
        <p:nvSpPr>
          <p:cNvPr id="32" name="Shape 32"/>
          <p:cNvSpPr/>
          <p:nvPr/>
        </p:nvSpPr>
        <p:spPr>
          <a:xfrm>
            <a:off x="409800" y="201795"/>
            <a:ext cx="2119304" cy="2826968"/>
          </a:xfrm>
          <a:prstGeom prst="rect">
            <a:avLst/>
          </a:prstGeom>
          <a:blipFill>
            <a:blip r:embed="rId3"/>
            <a:stretch>
              <a:fillRect/>
            </a:stretch>
          </a:blipFill>
        </p:spPr>
      </p:sp>
      <p:sp>
        <p:nvSpPr>
          <p:cNvPr id="33" name="Shape 33"/>
          <p:cNvSpPr/>
          <p:nvPr/>
        </p:nvSpPr>
        <p:spPr>
          <a:xfrm>
            <a:off x="5925636" y="4833258"/>
            <a:ext cx="2524488" cy="1827234"/>
          </a:xfrm>
          <a:prstGeom prst="rect">
            <a:avLst/>
          </a:prstGeom>
          <a:blipFill>
            <a:blip r:embed="rId4"/>
            <a:stretch>
              <a:fillRect/>
            </a:stretch>
          </a:blipFill>
        </p:spPr>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body" idx="1"/>
          </p:nvPr>
        </p:nvSpPr>
        <p:spPr>
          <a:xfrm>
            <a:off x="457200" y="1071795"/>
            <a:ext cx="5715000" cy="4185731"/>
          </a:xfrm>
          <a:prstGeom prst="rect">
            <a:avLst/>
          </a:prstGeom>
        </p:spPr>
        <p:txBody>
          <a:bodyPr wrap="square" lIns="91425" tIns="91425" rIns="91425" bIns="91425" anchor="t" anchorCtr="0">
            <a:spAutoFit/>
          </a:bodyPr>
          <a:lstStyle/>
          <a:p>
            <a:pPr marL="0" lvl="0" indent="0" rtl="0">
              <a:buNone/>
            </a:pPr>
            <a:r>
              <a:rPr lang="en" sz="2400" dirty="0"/>
              <a:t>Originated in </a:t>
            </a:r>
            <a:r>
              <a:rPr lang="en" sz="2400" b="1" dirty="0"/>
              <a:t>Florence,</a:t>
            </a:r>
            <a:r>
              <a:rPr lang="en" sz="2400" dirty="0"/>
              <a:t> </a:t>
            </a:r>
            <a:r>
              <a:rPr lang="en" sz="2400" b="1" dirty="0"/>
              <a:t>Italy </a:t>
            </a:r>
            <a:r>
              <a:rPr lang="en" sz="2400" dirty="0"/>
              <a:t>(1700s</a:t>
            </a:r>
            <a:r>
              <a:rPr lang="en" sz="2400" b="1" dirty="0"/>
              <a:t>)</a:t>
            </a:r>
          </a:p>
          <a:p>
            <a:pPr marL="630238" lvl="0" indent="-173038" rtl="0">
              <a:buNone/>
              <a:tabLst>
                <a:tab pos="630238" algn="l"/>
              </a:tabLst>
            </a:pPr>
            <a:r>
              <a:rPr lang="en" sz="2400" dirty="0"/>
              <a:t>-	mostly furniture (also boxes,frames, plaques)</a:t>
            </a:r>
          </a:p>
          <a:p>
            <a:pPr marL="630238" lvl="0" indent="-173038" rtl="0">
              <a:buNone/>
              <a:tabLst>
                <a:tab pos="630238" algn="l"/>
              </a:tabLst>
            </a:pPr>
            <a:r>
              <a:rPr lang="en" sz="2400" dirty="0"/>
              <a:t>-	Combined decoupage with other techniques (gilt, wood carving)</a:t>
            </a:r>
          </a:p>
          <a:p>
            <a:pPr marL="630238" lvl="0" indent="-173038" rtl="0">
              <a:buNone/>
              <a:tabLst>
                <a:tab pos="630238" algn="l"/>
              </a:tabLst>
            </a:pPr>
            <a:r>
              <a:rPr lang="en" sz="2400" dirty="0"/>
              <a:t>-	Inspired by Chinese lacquer boxes - tried to imitate this process on furniture</a:t>
            </a:r>
          </a:p>
          <a:p>
            <a:pPr marL="630238" lvl="0" indent="-173038" rtl="0">
              <a:buNone/>
              <a:tabLst>
                <a:tab pos="630238" algn="l"/>
              </a:tabLst>
            </a:pPr>
            <a:r>
              <a:rPr lang="en" sz="2400" dirty="0"/>
              <a:t>-	</a:t>
            </a:r>
            <a:r>
              <a:rPr lang="en" sz="2400" i="1" dirty="0"/>
              <a:t>lacca contrafatta</a:t>
            </a:r>
            <a:r>
              <a:rPr lang="en" sz="2400" dirty="0"/>
              <a:t>, italian for 'counterfeit lacquer'</a:t>
            </a:r>
          </a:p>
        </p:txBody>
      </p:sp>
      <p:sp>
        <p:nvSpPr>
          <p:cNvPr id="39" name="Shape 39"/>
          <p:cNvSpPr txBox="1"/>
          <p:nvPr/>
        </p:nvSpPr>
        <p:spPr>
          <a:xfrm>
            <a:off x="399400" y="175350"/>
            <a:ext cx="6763400" cy="800189"/>
          </a:xfrm>
          <a:prstGeom prst="rect">
            <a:avLst/>
          </a:prstGeom>
          <a:noFill/>
        </p:spPr>
        <p:txBody>
          <a:bodyPr wrap="square" lIns="91425" tIns="91425" rIns="91425" bIns="91425" anchor="t" anchorCtr="0">
            <a:spAutoFit/>
          </a:bodyPr>
          <a:lstStyle/>
          <a:p>
            <a:pPr marL="457200" indent="0">
              <a:buNone/>
            </a:pPr>
            <a:r>
              <a:rPr lang="en" sz="4000" b="1" dirty="0">
                <a:solidFill>
                  <a:srgbClr val="F3F3F3"/>
                </a:solidFill>
              </a:rPr>
              <a:t>Where did it come from?</a:t>
            </a:r>
          </a:p>
        </p:txBody>
      </p:sp>
      <p:sp>
        <p:nvSpPr>
          <p:cNvPr id="40" name="Shape 40"/>
          <p:cNvSpPr/>
          <p:nvPr/>
        </p:nvSpPr>
        <p:spPr>
          <a:xfrm>
            <a:off x="6248400" y="1600200"/>
            <a:ext cx="2315081" cy="2794292"/>
          </a:xfrm>
          <a:prstGeom prst="rect">
            <a:avLst/>
          </a:prstGeom>
          <a:blipFill>
            <a:blip r:embed="rId3"/>
            <a:stretch>
              <a:fillRect/>
            </a:stretch>
          </a:blipFill>
        </p:spPr>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fade">
                                      <p:cBhvr>
                                        <p:cTn id="12" dur="500"/>
                                        <p:tgtEl>
                                          <p:spTgt spid="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xEl>
                                              <p:pRg st="2" end="2"/>
                                            </p:txEl>
                                          </p:spTgt>
                                        </p:tgtEl>
                                        <p:attrNameLst>
                                          <p:attrName>style.visibility</p:attrName>
                                        </p:attrNameLst>
                                      </p:cBhvr>
                                      <p:to>
                                        <p:strVal val="visible"/>
                                      </p:to>
                                    </p:set>
                                    <p:animEffect transition="in" filter="fade">
                                      <p:cBhvr>
                                        <p:cTn id="17" dur="500"/>
                                        <p:tgtEl>
                                          <p:spTgt spid="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xEl>
                                              <p:pRg st="3" end="3"/>
                                            </p:txEl>
                                          </p:spTgt>
                                        </p:tgtEl>
                                        <p:attrNameLst>
                                          <p:attrName>style.visibility</p:attrName>
                                        </p:attrNameLst>
                                      </p:cBhvr>
                                      <p:to>
                                        <p:strVal val="visible"/>
                                      </p:to>
                                    </p:set>
                                    <p:animEffect transition="in" filter="fade">
                                      <p:cBhvr>
                                        <p:cTn id="22" dur="500"/>
                                        <p:tgtEl>
                                          <p:spTgt spid="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xEl>
                                              <p:pRg st="4" end="4"/>
                                            </p:txEl>
                                          </p:spTgt>
                                        </p:tgtEl>
                                        <p:attrNameLst>
                                          <p:attrName>style.visibility</p:attrName>
                                        </p:attrNameLst>
                                      </p:cBhvr>
                                      <p:to>
                                        <p:strVal val="visible"/>
                                      </p:to>
                                    </p:set>
                                    <p:animEffect transition="in" filter="fade">
                                      <p:cBhvr>
                                        <p:cTn id="27" dur="500"/>
                                        <p:tgtEl>
                                          <p:spTgt spid="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xEl>
                                              <p:pRg st="1" end="1"/>
                                            </p:txEl>
                                          </p:spTgt>
                                        </p:tgtEl>
                                        <p:attrNameLst>
                                          <p:attrName>style.visibility</p:attrName>
                                        </p:attrNameLst>
                                      </p:cBhvr>
                                      <p:to>
                                        <p:strVal val="visible"/>
                                      </p:to>
                                    </p:set>
                                    <p:animEffect transition="in" filter="fade">
                                      <p:cBhvr>
                                        <p:cTn id="32" dur="500"/>
                                        <p:tgtEl>
                                          <p:spTgt spid="38">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animEffect transition="in" filter="fade">
                                      <p:cBhvr>
                                        <p:cTn id="35" dur="500"/>
                                        <p:tgtEl>
                                          <p:spTgt spid="38">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8">
                                            <p:txEl>
                                              <p:pRg st="3" end="3"/>
                                            </p:txEl>
                                          </p:spTgt>
                                        </p:tgtEl>
                                        <p:attrNameLst>
                                          <p:attrName>style.visibility</p:attrName>
                                        </p:attrNameLst>
                                      </p:cBhvr>
                                      <p:to>
                                        <p:strVal val="visible"/>
                                      </p:to>
                                    </p:set>
                                    <p:animEffect transition="in" filter="fade">
                                      <p:cBhvr>
                                        <p:cTn id="38" dur="500"/>
                                        <p:tgtEl>
                                          <p:spTgt spid="38">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8">
                                            <p:txEl>
                                              <p:pRg st="4" end="4"/>
                                            </p:txEl>
                                          </p:spTgt>
                                        </p:tgtEl>
                                        <p:attrNameLst>
                                          <p:attrName>style.visibility</p:attrName>
                                        </p:attrNameLst>
                                      </p:cBhvr>
                                      <p:to>
                                        <p:strVal val="visible"/>
                                      </p:to>
                                    </p:set>
                                    <p:animEffect transition="in" filter="fade">
                                      <p:cBhvr>
                                        <p:cTn id="41"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r>
              <a:rPr lang="en-US" dirty="0"/>
              <a:t> </a:t>
            </a:r>
            <a:endParaRPr dirty="0"/>
          </a:p>
        </p:txBody>
      </p:sp>
      <p:sp>
        <p:nvSpPr>
          <p:cNvPr id="46" name="Shape 46"/>
          <p:cNvSpPr txBox="1">
            <a:spLocks noGrp="1"/>
          </p:cNvSpPr>
          <p:nvPr>
            <p:ph type="body" idx="1"/>
          </p:nvPr>
        </p:nvSpPr>
        <p:spPr>
          <a:xfrm>
            <a:off x="457200" y="2788672"/>
            <a:ext cx="3849300" cy="902100"/>
          </a:xfrm>
          <a:prstGeom prst="rect">
            <a:avLst/>
          </a:prstGeom>
        </p:spPr>
        <p:txBody>
          <a:bodyPr lIns="91425" tIns="91425" rIns="91425" bIns="91425" anchor="t" anchorCtr="0">
            <a:spAutoFit/>
          </a:bodyPr>
          <a:lstStyle/>
          <a:p>
            <a:pPr>
              <a:buNone/>
            </a:pPr>
            <a:r>
              <a:rPr lang="en" sz="1800" b="1">
                <a:solidFill>
                  <a:srgbClr val="FFFFFF"/>
                </a:solidFill>
              </a:rPr>
              <a:t>Chinese Export Lacquer Sewing  Box, circa 1850.</a:t>
            </a:r>
          </a:p>
        </p:txBody>
      </p:sp>
      <p:sp>
        <p:nvSpPr>
          <p:cNvPr id="47" name="Shape 47"/>
          <p:cNvSpPr/>
          <p:nvPr/>
        </p:nvSpPr>
        <p:spPr>
          <a:xfrm>
            <a:off x="386200" y="697925"/>
            <a:ext cx="3564792" cy="2032974"/>
          </a:xfrm>
          <a:prstGeom prst="rect">
            <a:avLst/>
          </a:prstGeom>
          <a:blipFill>
            <a:blip r:embed="rId3"/>
            <a:stretch>
              <a:fillRect/>
            </a:stretch>
          </a:blipFill>
        </p:spPr>
      </p:sp>
      <p:sp>
        <p:nvSpPr>
          <p:cNvPr id="48" name="Shape 48"/>
          <p:cNvSpPr/>
          <p:nvPr/>
        </p:nvSpPr>
        <p:spPr>
          <a:xfrm>
            <a:off x="4305736" y="2918547"/>
            <a:ext cx="4278120" cy="2944762"/>
          </a:xfrm>
          <a:prstGeom prst="rect">
            <a:avLst/>
          </a:prstGeom>
          <a:blipFill>
            <a:blip r:embed="rId4"/>
            <a:stretch>
              <a:fillRect/>
            </a:stretch>
          </a:blipFill>
        </p:spPr>
      </p:sp>
      <p:sp>
        <p:nvSpPr>
          <p:cNvPr id="49" name="Shape 49"/>
          <p:cNvSpPr txBox="1"/>
          <p:nvPr/>
        </p:nvSpPr>
        <p:spPr>
          <a:xfrm>
            <a:off x="4305736" y="5916325"/>
            <a:ext cx="4338299" cy="662399"/>
          </a:xfrm>
          <a:prstGeom prst="rect">
            <a:avLst/>
          </a:prstGeom>
          <a:noFill/>
        </p:spPr>
        <p:txBody>
          <a:bodyPr lIns="91425" tIns="91425" rIns="91425" bIns="91425" anchor="t" anchorCtr="0">
            <a:spAutoFit/>
          </a:bodyPr>
          <a:lstStyle/>
          <a:p>
            <a:pPr>
              <a:buNone/>
            </a:pPr>
            <a:r>
              <a:rPr lang="en" sz="1800" b="1">
                <a:solidFill>
                  <a:srgbClr val="F3F3F3"/>
                </a:solidFill>
              </a:rPr>
              <a:t>Florentine style box (decoupage), 1800s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151251"/>
            <a:ext cx="8229600" cy="746699"/>
          </a:xfrm>
          <a:prstGeom prst="rect">
            <a:avLst/>
          </a:prstGeom>
        </p:spPr>
        <p:txBody>
          <a:bodyPr lIns="91425" tIns="91425" rIns="91425" bIns="91425" anchor="b" anchorCtr="0">
            <a:spAutoFit/>
          </a:bodyPr>
          <a:lstStyle/>
          <a:p>
            <a:pPr algn="ctr">
              <a:buNone/>
            </a:pPr>
            <a:r>
              <a:rPr lang="en"/>
              <a:t>Poor man's art</a:t>
            </a:r>
          </a:p>
        </p:txBody>
      </p:sp>
      <p:sp>
        <p:nvSpPr>
          <p:cNvPr id="55" name="Shape 55"/>
          <p:cNvSpPr txBox="1">
            <a:spLocks noGrp="1"/>
          </p:cNvSpPr>
          <p:nvPr>
            <p:ph type="body" idx="1"/>
          </p:nvPr>
        </p:nvSpPr>
        <p:spPr>
          <a:xfrm>
            <a:off x="678000" y="1256038"/>
            <a:ext cx="8229600" cy="5181900"/>
          </a:xfrm>
          <a:prstGeom prst="rect">
            <a:avLst/>
          </a:prstGeom>
        </p:spPr>
        <p:txBody>
          <a:bodyPr lIns="91425" tIns="91425" rIns="91425" bIns="91425" anchor="t" anchorCtr="0">
            <a:spAutoFit/>
          </a:bodyPr>
          <a:lstStyle/>
          <a:p>
            <a:pPr marL="3657600" lvl="0" indent="457200" rtl="0">
              <a:buNone/>
            </a:pPr>
            <a:r>
              <a:rPr lang="en" sz="2400"/>
              <a:t>Italians started using copies of fashion designs and popular artwork, instead of copying Chinese designs. Became known as </a:t>
            </a:r>
            <a:r>
              <a:rPr lang="en" sz="2400">
                <a:solidFill>
                  <a:srgbClr val="FF9900"/>
                </a:solidFill>
              </a:rPr>
              <a:t>"poor man's art"</a:t>
            </a:r>
          </a:p>
          <a:p>
            <a:endParaRPr lang="en" sz="2400">
              <a:solidFill>
                <a:srgbClr val="FF9900"/>
              </a:solidFill>
            </a:endParaRPr>
          </a:p>
          <a:p>
            <a:pPr lvl="0" rtl="0">
              <a:buNone/>
            </a:pPr>
            <a:r>
              <a:rPr lang="en" sz="2400"/>
              <a:t>Household items could be used to make something beautiful...</a:t>
            </a:r>
          </a:p>
          <a:p>
            <a:pPr marL="457200" lvl="0" indent="457200" rtl="0">
              <a:buNone/>
            </a:pPr>
            <a:r>
              <a:rPr lang="en" sz="2400" i="1"/>
              <a:t>... newspapers, magazines, catalogs, books, printed clip art, wrapping paper, greeting cards, fabric, tissue paper, lace.</a:t>
            </a:r>
          </a:p>
          <a:p>
            <a:endParaRPr lang="en" sz="2400" i="1"/>
          </a:p>
          <a:p>
            <a:endParaRPr lang="en" sz="2400" i="1"/>
          </a:p>
          <a:p>
            <a:endParaRPr lang="en" sz="2400" i="1"/>
          </a:p>
        </p:txBody>
      </p:sp>
      <p:sp>
        <p:nvSpPr>
          <p:cNvPr id="56" name="Shape 56"/>
          <p:cNvSpPr/>
          <p:nvPr/>
        </p:nvSpPr>
        <p:spPr>
          <a:xfrm>
            <a:off x="457200" y="897951"/>
            <a:ext cx="3570378" cy="2382841"/>
          </a:xfrm>
          <a:prstGeom prst="rect">
            <a:avLst/>
          </a:prstGeom>
          <a:blipFill>
            <a:blip r:embed="rId3"/>
            <a:stretch>
              <a:fillRect/>
            </a:stretch>
          </a:blipFill>
        </p:spPr>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7"/>
            <a:ext cx="8229600" cy="1143000"/>
          </a:xfrm>
          <a:prstGeom prst="rect">
            <a:avLst/>
          </a:prstGeom>
        </p:spPr>
        <p:txBody>
          <a:bodyPr lIns="91425" tIns="91425" rIns="91425" bIns="91425" anchor="b" anchorCtr="0">
            <a:spAutoFit/>
          </a:bodyPr>
          <a:lstStyle/>
          <a:p>
            <a:endParaRPr/>
          </a:p>
        </p:txBody>
      </p:sp>
      <p:sp>
        <p:nvSpPr>
          <p:cNvPr id="62" name="Shape 62"/>
          <p:cNvSpPr txBox="1">
            <a:spLocks noGrp="1"/>
          </p:cNvSpPr>
          <p:nvPr>
            <p:ph type="body" idx="1"/>
          </p:nvPr>
        </p:nvSpPr>
        <p:spPr>
          <a:xfrm>
            <a:off x="457200" y="1600200"/>
            <a:ext cx="8229600" cy="4967700"/>
          </a:xfrm>
          <a:prstGeom prst="rect">
            <a:avLst/>
          </a:prstGeom>
        </p:spPr>
        <p:txBody>
          <a:bodyPr lIns="91425" tIns="91425" rIns="91425" bIns="91425" anchor="t" anchorCtr="0">
            <a:spAutoFit/>
          </a:bodyPr>
          <a:lstStyle/>
          <a:p>
            <a:endParaRPr/>
          </a:p>
        </p:txBody>
      </p:sp>
      <p:sp>
        <p:nvSpPr>
          <p:cNvPr id="63" name="Shape 63"/>
          <p:cNvSpPr/>
          <p:nvPr/>
        </p:nvSpPr>
        <p:spPr>
          <a:xfrm>
            <a:off x="539220" y="477125"/>
            <a:ext cx="3818302" cy="3133009"/>
          </a:xfrm>
          <a:prstGeom prst="rect">
            <a:avLst/>
          </a:prstGeom>
          <a:blipFill>
            <a:blip r:embed="rId3"/>
            <a:stretch>
              <a:fillRect/>
            </a:stretch>
          </a:blipFill>
        </p:spPr>
      </p:sp>
      <p:sp>
        <p:nvSpPr>
          <p:cNvPr id="64" name="Shape 64"/>
          <p:cNvSpPr/>
          <p:nvPr/>
        </p:nvSpPr>
        <p:spPr>
          <a:xfrm>
            <a:off x="658394" y="3970622"/>
            <a:ext cx="3787755" cy="2716202"/>
          </a:xfrm>
          <a:prstGeom prst="rect">
            <a:avLst/>
          </a:prstGeom>
          <a:blipFill>
            <a:blip r:embed="rId4"/>
            <a:stretch>
              <a:fillRect/>
            </a:stretch>
          </a:blipFill>
        </p:spPr>
      </p:sp>
      <p:sp>
        <p:nvSpPr>
          <p:cNvPr id="65" name="Shape 65"/>
          <p:cNvSpPr/>
          <p:nvPr/>
        </p:nvSpPr>
        <p:spPr>
          <a:xfrm>
            <a:off x="4736321" y="1417637"/>
            <a:ext cx="4158303" cy="2833910"/>
          </a:xfrm>
          <a:prstGeom prst="rect">
            <a:avLst/>
          </a:prstGeom>
          <a:blipFill>
            <a:blip r:embed="rId5"/>
            <a:stretch>
              <a:fillRect/>
            </a:stretch>
          </a:blipFill>
        </p:spPr>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Materials and Equipment </a:t>
            </a:r>
            <a:br>
              <a:rPr lang="en-US" b="0" dirty="0"/>
            </a:br>
            <a:r>
              <a:rPr lang="en-US" b="0" dirty="0"/>
              <a:t>Needed in </a:t>
            </a:r>
            <a:r>
              <a:rPr lang="en-US" b="0" dirty="0" err="1"/>
              <a:t>Découpage</a:t>
            </a:r>
            <a:endParaRPr lang="en" dirty="0"/>
          </a:p>
        </p:txBody>
      </p:sp>
      <p:sp>
        <p:nvSpPr>
          <p:cNvPr id="71" name="Shape 71"/>
          <p:cNvSpPr txBox="1">
            <a:spLocks noGrp="1"/>
          </p:cNvSpPr>
          <p:nvPr>
            <p:ph type="body" idx="1"/>
          </p:nvPr>
        </p:nvSpPr>
        <p:spPr>
          <a:xfrm>
            <a:off x="457200" y="1676400"/>
            <a:ext cx="8229600" cy="553968"/>
          </a:xfrm>
          <a:prstGeom prst="rect">
            <a:avLst/>
          </a:prstGeom>
        </p:spPr>
        <p:txBody>
          <a:bodyPr lIns="91425" tIns="91425" rIns="91425" bIns="91425" anchor="t" anchorCtr="0">
            <a:spAutoFit/>
          </a:bodyPr>
          <a:lstStyle/>
          <a:p>
            <a:pPr marL="0" indent="0">
              <a:buNone/>
            </a:pPr>
            <a:r>
              <a:rPr lang="en-US" sz="2400" b="1" dirty="0">
                <a:solidFill>
                  <a:schemeClr val="bg1"/>
                </a:solidFill>
              </a:rPr>
              <a:t>Something to decoupage on:</a:t>
            </a:r>
          </a:p>
        </p:txBody>
      </p:sp>
      <p:sp>
        <p:nvSpPr>
          <p:cNvPr id="2" name="TextBox 1">
            <a:extLst>
              <a:ext uri="{FF2B5EF4-FFF2-40B4-BE49-F238E27FC236}">
                <a16:creationId xmlns:a16="http://schemas.microsoft.com/office/drawing/2014/main" id="{687E1C4E-A943-475B-B7F2-470F1F4396FF}"/>
              </a:ext>
            </a:extLst>
          </p:cNvPr>
          <p:cNvSpPr txBox="1"/>
          <p:nvPr/>
        </p:nvSpPr>
        <p:spPr>
          <a:xfrm>
            <a:off x="914400" y="2336274"/>
            <a:ext cx="6248400" cy="2185452"/>
          </a:xfrm>
          <a:prstGeom prst="rect">
            <a:avLst/>
          </a:prstGeom>
          <a:noFill/>
        </p:spPr>
        <p:txBody>
          <a:bodyPr wrap="square" numCol="2" rtlCol="0">
            <a:spAutoFit/>
          </a:bodyPr>
          <a:lstStyle/>
          <a:p>
            <a:pPr lvl="1"/>
            <a:r>
              <a:rPr lang="en-US" sz="2400" b="1" dirty="0">
                <a:solidFill>
                  <a:schemeClr val="bg1"/>
                </a:solidFill>
              </a:rPr>
              <a:t>Wood</a:t>
            </a:r>
          </a:p>
          <a:p>
            <a:pPr lvl="1"/>
            <a:r>
              <a:rPr lang="en-US" sz="2400" b="1" dirty="0">
                <a:solidFill>
                  <a:schemeClr val="bg1"/>
                </a:solidFill>
              </a:rPr>
              <a:t>Tile</a:t>
            </a:r>
          </a:p>
          <a:p>
            <a:pPr lvl="1"/>
            <a:r>
              <a:rPr lang="en-US" sz="2400" b="1" dirty="0">
                <a:solidFill>
                  <a:schemeClr val="bg1"/>
                </a:solidFill>
              </a:rPr>
              <a:t>A Box, </a:t>
            </a:r>
          </a:p>
          <a:p>
            <a:pPr lvl="1"/>
            <a:r>
              <a:rPr lang="en-US" sz="2400" b="1" dirty="0">
                <a:solidFill>
                  <a:schemeClr val="bg1"/>
                </a:solidFill>
              </a:rPr>
              <a:t>Picture Frames</a:t>
            </a:r>
          </a:p>
          <a:p>
            <a:pPr lvl="1"/>
            <a:r>
              <a:rPr lang="en-US" sz="2400" b="1" dirty="0">
                <a:solidFill>
                  <a:schemeClr val="bg1"/>
                </a:solidFill>
              </a:rPr>
              <a:t>Furniture</a:t>
            </a:r>
          </a:p>
          <a:p>
            <a:pPr lvl="1"/>
            <a:r>
              <a:rPr lang="en-US" sz="2400" b="1" dirty="0">
                <a:solidFill>
                  <a:schemeClr val="bg1"/>
                </a:solidFill>
              </a:rPr>
              <a:t>Photo Albums</a:t>
            </a:r>
          </a:p>
          <a:p>
            <a:pPr lvl="1"/>
            <a:r>
              <a:rPr lang="en-US" sz="2400" b="1" dirty="0">
                <a:solidFill>
                  <a:schemeClr val="bg1"/>
                </a:solidFill>
              </a:rPr>
              <a:t>Plates</a:t>
            </a:r>
          </a:p>
          <a:p>
            <a:pPr lvl="1"/>
            <a:r>
              <a:rPr lang="en-US" sz="2400" b="1" dirty="0">
                <a:solidFill>
                  <a:schemeClr val="bg1"/>
                </a:solidFill>
              </a:rPr>
              <a:t>Ceramics</a:t>
            </a:r>
          </a:p>
          <a:p>
            <a:pPr lvl="1"/>
            <a:r>
              <a:rPr lang="en-US" sz="2400" b="1" dirty="0">
                <a:solidFill>
                  <a:schemeClr val="bg1"/>
                </a:solidFill>
              </a:rPr>
              <a:t>Shelving</a:t>
            </a:r>
          </a:p>
          <a:p>
            <a:pPr lvl="1"/>
            <a:r>
              <a:rPr lang="en-US" sz="2400" b="1" dirty="0">
                <a:solidFill>
                  <a:schemeClr val="bg1"/>
                </a:solidFill>
              </a:rPr>
              <a:t>Mirrors</a:t>
            </a:r>
          </a:p>
          <a:p>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500"/>
                                        <p:tgtEl>
                                          <p:spTgt spid="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Materials and Equipment </a:t>
            </a:r>
            <a:br>
              <a:rPr lang="en-US" b="0" dirty="0"/>
            </a:br>
            <a:r>
              <a:rPr lang="en-US" b="0" dirty="0"/>
              <a:t>Needed in </a:t>
            </a:r>
            <a:r>
              <a:rPr lang="en-US" b="0" dirty="0" err="1"/>
              <a:t>Découpage</a:t>
            </a:r>
            <a:endParaRPr lang="en" dirty="0"/>
          </a:p>
        </p:txBody>
      </p:sp>
      <p:sp>
        <p:nvSpPr>
          <p:cNvPr id="71" name="Shape 71"/>
          <p:cNvSpPr txBox="1">
            <a:spLocks noGrp="1"/>
          </p:cNvSpPr>
          <p:nvPr>
            <p:ph type="body" idx="1"/>
          </p:nvPr>
        </p:nvSpPr>
        <p:spPr>
          <a:xfrm>
            <a:off x="451104" y="1528730"/>
            <a:ext cx="8229600" cy="553968"/>
          </a:xfrm>
          <a:prstGeom prst="rect">
            <a:avLst/>
          </a:prstGeom>
        </p:spPr>
        <p:txBody>
          <a:bodyPr lIns="91425" tIns="91425" rIns="91425" bIns="91425" anchor="t" anchorCtr="0">
            <a:spAutoFit/>
          </a:bodyPr>
          <a:lstStyle/>
          <a:p>
            <a:pPr marL="0" indent="0">
              <a:buNone/>
            </a:pPr>
            <a:r>
              <a:rPr lang="en-US" sz="2400" b="1" dirty="0">
                <a:solidFill>
                  <a:schemeClr val="bg1"/>
                </a:solidFill>
              </a:rPr>
              <a:t>Something to decoupage with (cut up):</a:t>
            </a:r>
          </a:p>
        </p:txBody>
      </p:sp>
      <p:sp>
        <p:nvSpPr>
          <p:cNvPr id="2" name="TextBox 1">
            <a:extLst>
              <a:ext uri="{FF2B5EF4-FFF2-40B4-BE49-F238E27FC236}">
                <a16:creationId xmlns:a16="http://schemas.microsoft.com/office/drawing/2014/main" id="{687E1C4E-A943-475B-B7F2-470F1F4396FF}"/>
              </a:ext>
            </a:extLst>
          </p:cNvPr>
          <p:cNvSpPr txBox="1"/>
          <p:nvPr/>
        </p:nvSpPr>
        <p:spPr>
          <a:xfrm>
            <a:off x="1143000" y="2082698"/>
            <a:ext cx="5105400" cy="1938992"/>
          </a:xfrm>
          <a:prstGeom prst="rect">
            <a:avLst/>
          </a:prstGeom>
          <a:noFill/>
        </p:spPr>
        <p:txBody>
          <a:bodyPr wrap="square" numCol="2" rtlCol="0">
            <a:spAutoFit/>
          </a:bodyPr>
          <a:lstStyle/>
          <a:p>
            <a:pPr marL="342900" lvl="1" indent="-342900">
              <a:buFont typeface="Arial" panose="020B0604020202020204" pitchFamily="34" charset="0"/>
              <a:buChar char="•"/>
            </a:pPr>
            <a:r>
              <a:rPr lang="en-US" sz="2400" b="1" dirty="0">
                <a:solidFill>
                  <a:schemeClr val="bg1"/>
                </a:solidFill>
              </a:rPr>
              <a:t>Pictures</a:t>
            </a:r>
          </a:p>
          <a:p>
            <a:pPr marL="342900" lvl="1" indent="-342900">
              <a:buFont typeface="Arial" panose="020B0604020202020204" pitchFamily="34" charset="0"/>
              <a:buChar char="•"/>
            </a:pPr>
            <a:r>
              <a:rPr lang="en-US" sz="2400" b="1" dirty="0">
                <a:solidFill>
                  <a:schemeClr val="bg1"/>
                </a:solidFill>
              </a:rPr>
              <a:t>Wrapping Paper</a:t>
            </a:r>
          </a:p>
          <a:p>
            <a:pPr marL="342900" lvl="1" indent="-342900">
              <a:buFont typeface="Arial" panose="020B0604020202020204" pitchFamily="34" charset="0"/>
              <a:buChar char="•"/>
            </a:pPr>
            <a:r>
              <a:rPr lang="en-US" sz="2400" b="1" dirty="0">
                <a:solidFill>
                  <a:schemeClr val="bg1"/>
                </a:solidFill>
              </a:rPr>
              <a:t>Fabric</a:t>
            </a:r>
          </a:p>
          <a:p>
            <a:pPr marL="342900" lvl="1" indent="-342900">
              <a:buFont typeface="Arial" panose="020B0604020202020204" pitchFamily="34" charset="0"/>
              <a:buChar char="•"/>
            </a:pPr>
            <a:r>
              <a:rPr lang="en-US" sz="2400" b="1" dirty="0">
                <a:solidFill>
                  <a:schemeClr val="bg1"/>
                </a:solidFill>
              </a:rPr>
              <a:t>Tissue Paper</a:t>
            </a:r>
          </a:p>
          <a:p>
            <a:pPr marL="342900" lvl="1" indent="-342900">
              <a:buFont typeface="Arial" panose="020B0604020202020204" pitchFamily="34" charset="0"/>
              <a:buChar char="•"/>
            </a:pPr>
            <a:r>
              <a:rPr lang="en-US" sz="2400" b="1" dirty="0">
                <a:solidFill>
                  <a:schemeClr val="bg1"/>
                </a:solidFill>
              </a:rPr>
              <a:t>Napkins</a:t>
            </a:r>
          </a:p>
          <a:p>
            <a:pPr marL="342900" lvl="1" indent="-342900">
              <a:buFont typeface="Arial" panose="020B0604020202020204" pitchFamily="34" charset="0"/>
              <a:buChar char="•"/>
            </a:pPr>
            <a:r>
              <a:rPr lang="en-US" sz="2400" b="1" dirty="0">
                <a:solidFill>
                  <a:schemeClr val="bg1"/>
                </a:solidFill>
              </a:rPr>
              <a:t>Lace</a:t>
            </a:r>
          </a:p>
          <a:p>
            <a:pPr marL="342900" lvl="1" indent="-342900">
              <a:buFont typeface="Arial" panose="020B0604020202020204" pitchFamily="34" charset="0"/>
              <a:buChar char="•"/>
            </a:pPr>
            <a:r>
              <a:rPr lang="en-US" sz="2400" b="1" dirty="0">
                <a:solidFill>
                  <a:schemeClr val="bg1"/>
                </a:solidFill>
              </a:rPr>
              <a:t>Pressed Flowers</a:t>
            </a:r>
          </a:p>
          <a:p>
            <a:pPr marL="342900" lvl="1" indent="-342900">
              <a:buFont typeface="Arial" panose="020B0604020202020204" pitchFamily="34" charset="0"/>
              <a:buChar char="•"/>
            </a:pPr>
            <a:r>
              <a:rPr lang="en-US" sz="2400" b="1" dirty="0">
                <a:solidFill>
                  <a:schemeClr val="bg1"/>
                </a:solidFill>
              </a:rPr>
              <a:t>Anything Flat</a:t>
            </a:r>
            <a:endParaRPr lang="en-US" dirty="0"/>
          </a:p>
        </p:txBody>
      </p:sp>
      <p:sp>
        <p:nvSpPr>
          <p:cNvPr id="5" name="Shape 71">
            <a:extLst>
              <a:ext uri="{FF2B5EF4-FFF2-40B4-BE49-F238E27FC236}">
                <a16:creationId xmlns:a16="http://schemas.microsoft.com/office/drawing/2014/main" id="{3B950C80-19CC-4084-9377-78EC2542381D}"/>
              </a:ext>
            </a:extLst>
          </p:cNvPr>
          <p:cNvSpPr txBox="1">
            <a:spLocks/>
          </p:cNvSpPr>
          <p:nvPr/>
        </p:nvSpPr>
        <p:spPr>
          <a:xfrm>
            <a:off x="445008" y="4038600"/>
            <a:ext cx="8229600" cy="553968"/>
          </a:xfrm>
          <a:prstGeom prst="rect">
            <a:avLst/>
          </a:prstGeom>
          <a:noFill/>
          <a:ln>
            <a:noFill/>
          </a:ln>
        </p:spPr>
        <p:txBody>
          <a:bodyPr lIns="91425" tIns="91425" rIns="91425" bIns="91425" anchor="t" anchorCtr="0">
            <a:spAutoFit/>
          </a:bodyPr>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lt1"/>
              </a:buClr>
              <a:buSzPct val="166666"/>
              <a:buFont typeface="Arial"/>
              <a:buChar char="•"/>
              <a:defRPr sz="3000" b="0" i="0" u="none" strike="noStrike" cap="none" baseline="0">
                <a:solidFill>
                  <a:schemeClr val="lt1"/>
                </a:solidFill>
                <a:latin typeface="Arial"/>
                <a:ea typeface="Arial"/>
                <a:cs typeface="Arial"/>
                <a:sym typeface="Arial"/>
                <a:rtl val="0"/>
              </a:defRPr>
            </a:lvl1pPr>
            <a:lvl2pPr marL="742950" marR="0" indent="-285750" algn="l" rtl="0">
              <a:lnSpc>
                <a:spcPct val="100000"/>
              </a:lnSpc>
              <a:spcBef>
                <a:spcPts val="480"/>
              </a:spcBef>
              <a:spcAft>
                <a:spcPts val="0"/>
              </a:spcAft>
              <a:buClr>
                <a:schemeClr val="lt1"/>
              </a:buClr>
              <a:buSzPct val="100000"/>
              <a:buFont typeface="Courier New"/>
              <a:buChar char="o"/>
              <a:defRPr sz="2400" b="0" i="0" u="none" strike="noStrike" cap="none" baseline="0">
                <a:solidFill>
                  <a:schemeClr val="lt1"/>
                </a:solidFill>
                <a:latin typeface="Arial"/>
                <a:ea typeface="Arial"/>
                <a:cs typeface="Arial"/>
                <a:sym typeface="Arial"/>
                <a:rtl val="0"/>
              </a:defRPr>
            </a:lvl2pPr>
            <a:lvl3pPr marL="1143000" marR="0" indent="-228600" algn="l" rtl="0">
              <a:lnSpc>
                <a:spcPct val="100000"/>
              </a:lnSpc>
              <a:spcBef>
                <a:spcPts val="480"/>
              </a:spcBef>
              <a:spcAft>
                <a:spcPts val="0"/>
              </a:spcAft>
              <a:buClr>
                <a:schemeClr val="lt1"/>
              </a:buClr>
              <a:buSzPct val="100000"/>
              <a:buFont typeface="Wingdings"/>
              <a:buChar char="§"/>
              <a:defRPr sz="2400" b="0" i="0" u="none" strike="noStrike" cap="none" baseline="0">
                <a:solidFill>
                  <a:schemeClr val="lt1"/>
                </a:solidFill>
                <a:latin typeface="Arial"/>
                <a:ea typeface="Arial"/>
                <a:cs typeface="Arial"/>
                <a:sym typeface="Arial"/>
                <a:rtl val="0"/>
              </a:defRPr>
            </a:lvl3pPr>
            <a:lvl4pPr marL="16002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4pPr>
            <a:lvl5pPr marL="20574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5pPr>
            <a:lvl6pPr marL="25146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6pPr>
            <a:lvl7pPr marL="29718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7pPr>
            <a:lvl8pPr marL="34290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8pPr>
            <a:lvl9pPr marL="38862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9pPr>
          </a:lstStyle>
          <a:p>
            <a:pPr marL="0" indent="0">
              <a:buFont typeface="Arial"/>
              <a:buNone/>
            </a:pPr>
            <a:r>
              <a:rPr lang="en-US" sz="2400" b="1" dirty="0">
                <a:solidFill>
                  <a:schemeClr val="bg1"/>
                </a:solidFill>
              </a:rPr>
              <a:t>Equipment Needed:</a:t>
            </a:r>
          </a:p>
        </p:txBody>
      </p:sp>
      <p:sp>
        <p:nvSpPr>
          <p:cNvPr id="8" name="TextBox 7">
            <a:extLst>
              <a:ext uri="{FF2B5EF4-FFF2-40B4-BE49-F238E27FC236}">
                <a16:creationId xmlns:a16="http://schemas.microsoft.com/office/drawing/2014/main" id="{66F6C4BD-7E39-4AEA-9848-3DC069791265}"/>
              </a:ext>
            </a:extLst>
          </p:cNvPr>
          <p:cNvSpPr txBox="1"/>
          <p:nvPr/>
        </p:nvSpPr>
        <p:spPr>
          <a:xfrm>
            <a:off x="1143000" y="4529169"/>
            <a:ext cx="5181600" cy="1938992"/>
          </a:xfrm>
          <a:prstGeom prst="rect">
            <a:avLst/>
          </a:prstGeom>
          <a:noFill/>
        </p:spPr>
        <p:txBody>
          <a:bodyPr wrap="square" numCol="1" rtlCol="0">
            <a:spAutoFit/>
          </a:bodyPr>
          <a:lstStyle/>
          <a:p>
            <a:pPr marL="342900" lvl="1" indent="-342900">
              <a:buFont typeface="Arial" panose="020B0604020202020204" pitchFamily="34" charset="0"/>
              <a:buChar char="•"/>
            </a:pPr>
            <a:r>
              <a:rPr lang="en-US" sz="2400" b="1" dirty="0">
                <a:solidFill>
                  <a:schemeClr val="bg1"/>
                </a:solidFill>
              </a:rPr>
              <a:t>Scissors</a:t>
            </a:r>
          </a:p>
          <a:p>
            <a:pPr marL="342900" lvl="1" indent="-342900">
              <a:buFont typeface="Arial" panose="020B0604020202020204" pitchFamily="34" charset="0"/>
              <a:buChar char="•"/>
            </a:pPr>
            <a:r>
              <a:rPr lang="en-US" sz="2400" b="1" dirty="0">
                <a:solidFill>
                  <a:schemeClr val="bg1"/>
                </a:solidFill>
              </a:rPr>
              <a:t>Glue</a:t>
            </a:r>
          </a:p>
          <a:p>
            <a:pPr marL="342900" lvl="1" indent="-342900">
              <a:buFont typeface="Arial" panose="020B0604020202020204" pitchFamily="34" charset="0"/>
              <a:buChar char="•"/>
            </a:pPr>
            <a:r>
              <a:rPr lang="en-US" sz="2400" b="1" dirty="0">
                <a:solidFill>
                  <a:schemeClr val="bg1"/>
                </a:solidFill>
              </a:rPr>
              <a:t>Paint Brush</a:t>
            </a:r>
          </a:p>
          <a:p>
            <a:pPr marL="342900" lvl="1" indent="-342900">
              <a:buFont typeface="Arial" panose="020B0604020202020204" pitchFamily="34" charset="0"/>
              <a:buChar char="•"/>
            </a:pPr>
            <a:r>
              <a:rPr lang="en-US" sz="2400" b="1" dirty="0">
                <a:solidFill>
                  <a:schemeClr val="bg1"/>
                </a:solidFill>
              </a:rPr>
              <a:t>Sealer – More Glue or Varnish </a:t>
            </a:r>
          </a:p>
          <a:p>
            <a:pPr marL="342900" lvl="1" indent="-342900">
              <a:buFont typeface="Arial" panose="020B0604020202020204" pitchFamily="34" charset="0"/>
              <a:buChar char="•"/>
            </a:pPr>
            <a:r>
              <a:rPr lang="en-US" sz="2400" b="1" dirty="0">
                <a:solidFill>
                  <a:schemeClr val="bg1"/>
                </a:solidFill>
              </a:rPr>
              <a:t>Sandpaper</a:t>
            </a:r>
            <a:endParaRPr lang="en-US" dirty="0"/>
          </a:p>
        </p:txBody>
      </p:sp>
    </p:spTree>
    <p:extLst>
      <p:ext uri="{BB962C8B-B14F-4D97-AF65-F5344CB8AC3E}">
        <p14:creationId xmlns:p14="http://schemas.microsoft.com/office/powerpoint/2010/main" val="232004200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500"/>
                                        <p:tgtEl>
                                          <p:spTgt spid="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1" nodeType="clickEffect">
                                  <p:stCondLst>
                                    <p:cond delay="0"/>
                                  </p:stCondLst>
                                  <p:childTnLst>
                                    <p:set>
                                      <p:cBhvr>
                                        <p:cTn id="16" dur="indefinite"/>
                                        <p:tgtEl>
                                          <p:spTgt spid="71">
                                            <p:txEl>
                                              <p:pRg st="0" end="0"/>
                                            </p:txEl>
                                          </p:spTgt>
                                        </p:tgtEl>
                                        <p:attrNameLst>
                                          <p:attrName>style.opacity</p:attrName>
                                        </p:attrNameLst>
                                      </p:cBhvr>
                                      <p:to>
                                        <p:strVal val="0.5"/>
                                      </p:to>
                                    </p:set>
                                    <p:animEffect filter="image" prLst="opacity: 0.5">
                                      <p:cBhvr rctx="IE">
                                        <p:cTn id="17" dur="indefinite"/>
                                        <p:tgtEl>
                                          <p:spTgt spid="71">
                                            <p:txEl>
                                              <p:pRg st="0" end="0"/>
                                            </p:txEl>
                                          </p:spTgt>
                                        </p:tgtEl>
                                      </p:cBhvr>
                                    </p:animEffect>
                                  </p:childTnLst>
                                  <p:subTnLst>
                                    <p:animClr clrSpc="rgb" dir="cw">
                                      <p:cBhvr override="childStyle">
                                        <p:cTn dur="1" fill="hold" display="0" masterRel="nextClick" afterEffect="1"/>
                                        <p:tgtEl>
                                          <p:spTgt spid="71">
                                            <p:txEl>
                                              <p:pRg st="0" end="0"/>
                                            </p:txEl>
                                          </p:spTgt>
                                        </p:tgtEl>
                                        <p:attrNameLst>
                                          <p:attrName>ppt_c</p:attrName>
                                        </p:attrNameLst>
                                      </p:cBhvr>
                                      <p:to>
                                        <a:schemeClr val="bg2"/>
                                      </p:to>
                                    </p:animClr>
                                  </p:subTnLst>
                                </p:cTn>
                              </p:par>
                              <p:par>
                                <p:cTn id="18" presetID="9" presetClass="emph" presetSubtype="0" grpId="1" nodeType="withEffect">
                                  <p:stCondLst>
                                    <p:cond delay="0"/>
                                  </p:stCondLst>
                                  <p:childTnLst>
                                    <p:set>
                                      <p:cBhvr>
                                        <p:cTn id="19" dur="indefinite"/>
                                        <p:tgtEl>
                                          <p:spTgt spid="2"/>
                                        </p:tgtEl>
                                        <p:attrNameLst>
                                          <p:attrName>style.opacity</p:attrName>
                                        </p:attrNameLst>
                                      </p:cBhvr>
                                      <p:to>
                                        <p:strVal val="0.5"/>
                                      </p:to>
                                    </p:set>
                                    <p:animEffect filter="image" prLst="opacity: 0.5">
                                      <p:cBhvr rctx="IE">
                                        <p:cTn id="20" dur="indefinite"/>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build="p"/>
      <p:bldP spid="71" grpId="1" build="p"/>
      <p:bldP spid="2" grpId="0"/>
      <p:bldP spid="2" grpId="1"/>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25006"/>
            <a:ext cx="6781800" cy="1292631"/>
          </a:xfrm>
          <a:prstGeom prst="rect">
            <a:avLst/>
          </a:prstGeom>
        </p:spPr>
        <p:txBody>
          <a:bodyPr wrap="square" lIns="91425" tIns="91425" rIns="91425" bIns="91425" anchor="b" anchorCtr="0">
            <a:spAutoFit/>
          </a:bodyPr>
          <a:lstStyle/>
          <a:p>
            <a:pPr lvl="0" algn="ctr"/>
            <a:r>
              <a:rPr lang="en-US" b="0" dirty="0"/>
              <a:t>Steps to Decoupage </a:t>
            </a:r>
            <a:br>
              <a:rPr lang="en-US" b="0" dirty="0"/>
            </a:br>
            <a:r>
              <a:rPr lang="en-US" b="0" dirty="0"/>
              <a:t>a Bookmark</a:t>
            </a:r>
            <a:endParaRPr lang="en" dirty="0"/>
          </a:p>
        </p:txBody>
      </p:sp>
      <p:sp>
        <p:nvSpPr>
          <p:cNvPr id="71" name="Shape 71"/>
          <p:cNvSpPr txBox="1">
            <a:spLocks noGrp="1"/>
          </p:cNvSpPr>
          <p:nvPr>
            <p:ph type="body" idx="1"/>
          </p:nvPr>
        </p:nvSpPr>
        <p:spPr>
          <a:xfrm>
            <a:off x="451104" y="1528730"/>
            <a:ext cx="8229600" cy="553968"/>
          </a:xfrm>
          <a:prstGeom prst="rect">
            <a:avLst/>
          </a:prstGeom>
        </p:spPr>
        <p:txBody>
          <a:bodyPr lIns="91425" tIns="91425" rIns="91425" bIns="91425" anchor="t" anchorCtr="0">
            <a:spAutoFit/>
          </a:bodyPr>
          <a:lstStyle/>
          <a:p>
            <a:pPr marL="0" indent="0">
              <a:buNone/>
            </a:pPr>
            <a:r>
              <a:rPr lang="en-US" sz="2400" b="1" dirty="0">
                <a:solidFill>
                  <a:schemeClr val="bg1"/>
                </a:solidFill>
              </a:rPr>
              <a:t>Make sure the object (bookmark) is clean and smooth</a:t>
            </a:r>
          </a:p>
        </p:txBody>
      </p:sp>
      <p:pic>
        <p:nvPicPr>
          <p:cNvPr id="4" name="Picture 3" descr="A picture containing table&#10;&#10;Description automatically generated">
            <a:extLst>
              <a:ext uri="{FF2B5EF4-FFF2-40B4-BE49-F238E27FC236}">
                <a16:creationId xmlns:a16="http://schemas.microsoft.com/office/drawing/2014/main" id="{D546DEDB-E443-464F-BFE6-7F4781AB421C}"/>
              </a:ext>
            </a:extLst>
          </p:cNvPr>
          <p:cNvPicPr>
            <a:picLocks noChangeAspect="1"/>
          </p:cNvPicPr>
          <p:nvPr/>
        </p:nvPicPr>
        <p:blipFill>
          <a:blip r:embed="rId3"/>
          <a:stretch>
            <a:fillRect/>
          </a:stretch>
        </p:blipFill>
        <p:spPr>
          <a:xfrm rot="16200000">
            <a:off x="3935921" y="541465"/>
            <a:ext cx="1247775" cy="4533900"/>
          </a:xfrm>
          <a:prstGeom prst="rect">
            <a:avLst/>
          </a:prstGeom>
        </p:spPr>
      </p:pic>
      <p:sp>
        <p:nvSpPr>
          <p:cNvPr id="9" name="Shape 71">
            <a:extLst>
              <a:ext uri="{FF2B5EF4-FFF2-40B4-BE49-F238E27FC236}">
                <a16:creationId xmlns:a16="http://schemas.microsoft.com/office/drawing/2014/main" id="{05B2D667-F80A-4C3B-97A0-6527384FC4FE}"/>
              </a:ext>
            </a:extLst>
          </p:cNvPr>
          <p:cNvSpPr txBox="1">
            <a:spLocks/>
          </p:cNvSpPr>
          <p:nvPr/>
        </p:nvSpPr>
        <p:spPr>
          <a:xfrm>
            <a:off x="445008" y="3657600"/>
            <a:ext cx="8229600" cy="1292631"/>
          </a:xfrm>
          <a:prstGeom prst="rect">
            <a:avLst/>
          </a:prstGeom>
          <a:noFill/>
          <a:ln>
            <a:noFill/>
          </a:ln>
        </p:spPr>
        <p:txBody>
          <a:bodyPr lIns="91425" tIns="91425" rIns="91425" bIns="91425" anchor="t" anchorCtr="0">
            <a:spAutoFit/>
          </a:bodyPr>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lt1"/>
              </a:buClr>
              <a:buSzPct val="166666"/>
              <a:buFont typeface="Arial"/>
              <a:buChar char="•"/>
              <a:defRPr sz="3000" b="0" i="0" u="none" strike="noStrike" cap="none" baseline="0">
                <a:solidFill>
                  <a:schemeClr val="lt1"/>
                </a:solidFill>
                <a:latin typeface="Arial"/>
                <a:ea typeface="Arial"/>
                <a:cs typeface="Arial"/>
                <a:sym typeface="Arial"/>
                <a:rtl val="0"/>
              </a:defRPr>
            </a:lvl1pPr>
            <a:lvl2pPr marL="742950" marR="0" indent="-285750" algn="l" rtl="0">
              <a:lnSpc>
                <a:spcPct val="100000"/>
              </a:lnSpc>
              <a:spcBef>
                <a:spcPts val="480"/>
              </a:spcBef>
              <a:spcAft>
                <a:spcPts val="0"/>
              </a:spcAft>
              <a:buClr>
                <a:schemeClr val="lt1"/>
              </a:buClr>
              <a:buSzPct val="100000"/>
              <a:buFont typeface="Courier New"/>
              <a:buChar char="o"/>
              <a:defRPr sz="2400" b="0" i="0" u="none" strike="noStrike" cap="none" baseline="0">
                <a:solidFill>
                  <a:schemeClr val="lt1"/>
                </a:solidFill>
                <a:latin typeface="Arial"/>
                <a:ea typeface="Arial"/>
                <a:cs typeface="Arial"/>
                <a:sym typeface="Arial"/>
                <a:rtl val="0"/>
              </a:defRPr>
            </a:lvl2pPr>
            <a:lvl3pPr marL="1143000" marR="0" indent="-228600" algn="l" rtl="0">
              <a:lnSpc>
                <a:spcPct val="100000"/>
              </a:lnSpc>
              <a:spcBef>
                <a:spcPts val="480"/>
              </a:spcBef>
              <a:spcAft>
                <a:spcPts val="0"/>
              </a:spcAft>
              <a:buClr>
                <a:schemeClr val="lt1"/>
              </a:buClr>
              <a:buSzPct val="100000"/>
              <a:buFont typeface="Wingdings"/>
              <a:buChar char="§"/>
              <a:defRPr sz="2400" b="0" i="0" u="none" strike="noStrike" cap="none" baseline="0">
                <a:solidFill>
                  <a:schemeClr val="lt1"/>
                </a:solidFill>
                <a:latin typeface="Arial"/>
                <a:ea typeface="Arial"/>
                <a:cs typeface="Arial"/>
                <a:sym typeface="Arial"/>
                <a:rtl val="0"/>
              </a:defRPr>
            </a:lvl3pPr>
            <a:lvl4pPr marL="16002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4pPr>
            <a:lvl5pPr marL="20574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5pPr>
            <a:lvl6pPr marL="25146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6pPr>
            <a:lvl7pPr marL="2971800" marR="0" indent="-228600" algn="l" rtl="0">
              <a:lnSpc>
                <a:spcPct val="100000"/>
              </a:lnSpc>
              <a:spcBef>
                <a:spcPts val="360"/>
              </a:spcBef>
              <a:spcAft>
                <a:spcPts val="0"/>
              </a:spcAft>
              <a:buClr>
                <a:schemeClr val="lt1"/>
              </a:buClr>
              <a:buSzPct val="166666"/>
              <a:buFont typeface="Arial"/>
              <a:buChar char="•"/>
              <a:defRPr sz="1800" b="0" i="0" u="none" strike="noStrike" cap="none" baseline="0">
                <a:solidFill>
                  <a:schemeClr val="lt1"/>
                </a:solidFill>
                <a:latin typeface="Arial"/>
                <a:ea typeface="Arial"/>
                <a:cs typeface="Arial"/>
                <a:sym typeface="Arial"/>
                <a:rtl val="0"/>
              </a:defRPr>
            </a:lvl7pPr>
            <a:lvl8pPr marL="3429000" marR="0" indent="-228600" algn="l" rtl="0">
              <a:lnSpc>
                <a:spcPct val="100000"/>
              </a:lnSpc>
              <a:spcBef>
                <a:spcPts val="360"/>
              </a:spcBef>
              <a:spcAft>
                <a:spcPts val="0"/>
              </a:spcAft>
              <a:buClr>
                <a:schemeClr val="lt1"/>
              </a:buClr>
              <a:buSzPct val="100000"/>
              <a:buFont typeface="Courier New"/>
              <a:buChar char="o"/>
              <a:defRPr sz="1800" b="0" i="0" u="none" strike="noStrike" cap="none" baseline="0">
                <a:solidFill>
                  <a:schemeClr val="lt1"/>
                </a:solidFill>
                <a:latin typeface="Arial"/>
                <a:ea typeface="Arial"/>
                <a:cs typeface="Arial"/>
                <a:sym typeface="Arial"/>
                <a:rtl val="0"/>
              </a:defRPr>
            </a:lvl8pPr>
            <a:lvl9pPr marL="3886200" marR="0" indent="-228600" algn="l" rtl="0">
              <a:lnSpc>
                <a:spcPct val="100000"/>
              </a:lnSpc>
              <a:spcBef>
                <a:spcPts val="360"/>
              </a:spcBef>
              <a:spcAft>
                <a:spcPts val="0"/>
              </a:spcAft>
              <a:buClr>
                <a:schemeClr val="lt1"/>
              </a:buClr>
              <a:buSzPct val="100000"/>
              <a:buFont typeface="Wingdings"/>
              <a:buChar char="§"/>
              <a:defRPr sz="1800" b="0" i="0" u="none" strike="noStrike" cap="none" baseline="0">
                <a:solidFill>
                  <a:schemeClr val="lt1"/>
                </a:solidFill>
                <a:latin typeface="Arial"/>
                <a:ea typeface="Arial"/>
                <a:cs typeface="Arial"/>
                <a:sym typeface="Arial"/>
                <a:rtl val="0"/>
              </a:defRPr>
            </a:lvl9pPr>
          </a:lstStyle>
          <a:p>
            <a:pPr marL="0" indent="0" algn="just">
              <a:buFont typeface="Arial"/>
              <a:buNone/>
            </a:pPr>
            <a:r>
              <a:rPr lang="en-US" sz="2400" b="1" dirty="0">
                <a:solidFill>
                  <a:schemeClr val="bg1"/>
                </a:solidFill>
              </a:rPr>
              <a:t>The bookmark we have is already smooth, but if it wasn’t you would need to sand it down and then clean it off to make sure the surface is clean and smooth.</a:t>
            </a:r>
          </a:p>
        </p:txBody>
      </p:sp>
    </p:spTree>
    <p:extLst>
      <p:ext uri="{BB962C8B-B14F-4D97-AF65-F5344CB8AC3E}">
        <p14:creationId xmlns:p14="http://schemas.microsoft.com/office/powerpoint/2010/main" val="3414916312"/>
      </p:ext>
    </p:extLst>
  </p:cSld>
  <p:clrMapOvr>
    <a:masterClrMapping/>
  </p:clrMapOvr>
  <p:transition>
    <p:cut thruBlk="1"/>
  </p:transition>
</p:sld>
</file>

<file path=ppt/theme/theme1.xml><?xml version="1.0" encoding="utf-8"?>
<a:theme xmlns:a="http://schemas.openxmlformats.org/drawingml/2006/main">
  <a:themeElements>
    <a:clrScheme name="Custom 346">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506</Words>
  <Application>Microsoft Office PowerPoint</Application>
  <PresentationFormat>On-screen Show (4:3)</PresentationFormat>
  <Paragraphs>72</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Courier New</vt:lpstr>
      <vt:lpstr>Times New Roman</vt:lpstr>
      <vt:lpstr>Wingdings</vt:lpstr>
      <vt:lpstr/>
      <vt:lpstr>Découpage</vt:lpstr>
      <vt:lpstr>What is it?</vt:lpstr>
      <vt:lpstr>PowerPoint Presentation</vt:lpstr>
      <vt:lpstr> </vt:lpstr>
      <vt:lpstr>Poor man's art</vt:lpstr>
      <vt:lpstr>PowerPoint Presentation</vt:lpstr>
      <vt:lpstr>Materials and Equipment  Needed in Découpage</vt:lpstr>
      <vt:lpstr>Materials and Equipment  Needed in Découpage</vt:lpstr>
      <vt:lpstr>Steps to Decoupage  a Bookmark</vt:lpstr>
      <vt:lpstr>Steps to Decoupage  a Bookmark</vt:lpstr>
      <vt:lpstr>Steps to Decoupage  a Bookmark</vt:lpstr>
      <vt:lpstr>Steps to Decoupage  a Bookmark</vt:lpstr>
      <vt:lpstr>Steps to Decoupage  a Bookmark</vt:lpstr>
      <vt:lpstr>Steps to Decoupage  a Bookmark</vt:lpstr>
      <vt:lpstr>Steps to Decoupage  a Bookmark</vt:lpstr>
      <vt:lpstr>Steps to Decoupage  a Bookmark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Découpage</dc:title>
  <dc:creator>Papot, Lauren</dc:creator>
  <cp:lastModifiedBy>Andrew M Herold</cp:lastModifiedBy>
  <cp:revision>11</cp:revision>
  <dcterms:modified xsi:type="dcterms:W3CDTF">2020-05-09T17:45:14Z</dcterms:modified>
</cp:coreProperties>
</file>