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6" r:id="rId1"/>
    <p:sldMasterId id="2147483806" r:id="rId2"/>
    <p:sldMasterId id="2147483823" r:id="rId3"/>
  </p:sldMasterIdLst>
  <p:notesMasterIdLst>
    <p:notesMasterId r:id="rId42"/>
  </p:notesMasterIdLst>
  <p:handoutMasterIdLst>
    <p:handoutMasterId r:id="rId43"/>
  </p:handoutMasterIdLst>
  <p:sldIdLst>
    <p:sldId id="256" r:id="rId4"/>
    <p:sldId id="578" r:id="rId5"/>
    <p:sldId id="337" r:id="rId6"/>
    <p:sldId id="428" r:id="rId7"/>
    <p:sldId id="556" r:id="rId8"/>
    <p:sldId id="462" r:id="rId9"/>
    <p:sldId id="557" r:id="rId10"/>
    <p:sldId id="558" r:id="rId11"/>
    <p:sldId id="559" r:id="rId12"/>
    <p:sldId id="560" r:id="rId13"/>
    <p:sldId id="561" r:id="rId14"/>
    <p:sldId id="530" r:id="rId15"/>
    <p:sldId id="531" r:id="rId16"/>
    <p:sldId id="579" r:id="rId17"/>
    <p:sldId id="468" r:id="rId18"/>
    <p:sldId id="490" r:id="rId19"/>
    <p:sldId id="577" r:id="rId20"/>
    <p:sldId id="403" r:id="rId21"/>
    <p:sldId id="562" r:id="rId22"/>
    <p:sldId id="563" r:id="rId23"/>
    <p:sldId id="564" r:id="rId24"/>
    <p:sldId id="565" r:id="rId25"/>
    <p:sldId id="566" r:id="rId26"/>
    <p:sldId id="526" r:id="rId27"/>
    <p:sldId id="576" r:id="rId28"/>
    <p:sldId id="391" r:id="rId29"/>
    <p:sldId id="575" r:id="rId30"/>
    <p:sldId id="507" r:id="rId31"/>
    <p:sldId id="527" r:id="rId32"/>
    <p:sldId id="567" r:id="rId33"/>
    <p:sldId id="568" r:id="rId34"/>
    <p:sldId id="569" r:id="rId35"/>
    <p:sldId id="570" r:id="rId36"/>
    <p:sldId id="571" r:id="rId37"/>
    <p:sldId id="572" r:id="rId38"/>
    <p:sldId id="573" r:id="rId39"/>
    <p:sldId id="574" r:id="rId40"/>
    <p:sldId id="347"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0">
          <p15:clr>
            <a:srgbClr val="A4A3A4"/>
          </p15:clr>
        </p15:guide>
        <p15:guide id="2" orient="horz" pos="2422">
          <p15:clr>
            <a:srgbClr val="A4A3A4"/>
          </p15:clr>
        </p15:guide>
        <p15:guide id="3" orient="horz" pos="968">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oley, Jeffrey G." initials="JG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48" autoAdjust="0"/>
    <p:restoredTop sz="95332" autoAdjust="0"/>
  </p:normalViewPr>
  <p:slideViewPr>
    <p:cSldViewPr snapToGrid="0" snapToObjects="1" showGuides="1">
      <p:cViewPr varScale="1">
        <p:scale>
          <a:sx n="64" d="100"/>
          <a:sy n="64" d="100"/>
        </p:scale>
        <p:origin x="62" y="552"/>
      </p:cViewPr>
      <p:guideLst>
        <p:guide orient="horz" pos="160"/>
        <p:guide orient="horz" pos="2422"/>
        <p:guide orient="horz" pos="968"/>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FC302E-C6FA-754C-83DD-14EA45C5310F}" type="datetimeFigureOut">
              <a:rPr lang="en-US" smtClean="0"/>
              <a:t>7/11/2020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D3E5E0-B736-EB41-9B02-D9C51D932557}" type="slidenum">
              <a:rPr lang="en-US" smtClean="0"/>
              <a:t>‹#›</a:t>
            </a:fld>
            <a:endParaRPr lang="en-US" dirty="0"/>
          </a:p>
        </p:txBody>
      </p:sp>
    </p:spTree>
    <p:extLst>
      <p:ext uri="{BB962C8B-B14F-4D97-AF65-F5344CB8AC3E}">
        <p14:creationId xmlns:p14="http://schemas.microsoft.com/office/powerpoint/2010/main" val="2169698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4D5912-32DB-4874-84DE-9D1A2B823A12}" type="datetimeFigureOut">
              <a:rPr lang="en-US" smtClean="0"/>
              <a:t>7/11/2020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A2C48D-06C2-47D6-A18E-1587D73FE238}" type="slidenum">
              <a:rPr lang="en-US" smtClean="0"/>
              <a:t>‹#›</a:t>
            </a:fld>
            <a:endParaRPr lang="en-US" dirty="0"/>
          </a:p>
        </p:txBody>
      </p:sp>
    </p:spTree>
    <p:extLst>
      <p:ext uri="{BB962C8B-B14F-4D97-AF65-F5344CB8AC3E}">
        <p14:creationId xmlns:p14="http://schemas.microsoft.com/office/powerpoint/2010/main" val="2066648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2C48D-06C2-47D6-A18E-1587D73FE238}" type="slidenum">
              <a:rPr lang="en-US" smtClean="0"/>
              <a:t>1</a:t>
            </a:fld>
            <a:endParaRPr lang="en-US" dirty="0"/>
          </a:p>
        </p:txBody>
      </p:sp>
    </p:spTree>
    <p:extLst>
      <p:ext uri="{BB962C8B-B14F-4D97-AF65-F5344CB8AC3E}">
        <p14:creationId xmlns:p14="http://schemas.microsoft.com/office/powerpoint/2010/main" val="4229300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29A52C4-26A7-44E3-AC8E-718191D1B95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08757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2C48D-06C2-47D6-A18E-1587D73FE238}" type="slidenum">
              <a:rPr lang="en-US" smtClean="0"/>
              <a:t>26</a:t>
            </a:fld>
            <a:endParaRPr lang="en-US" dirty="0"/>
          </a:p>
        </p:txBody>
      </p:sp>
    </p:spTree>
    <p:extLst>
      <p:ext uri="{BB962C8B-B14F-4D97-AF65-F5344CB8AC3E}">
        <p14:creationId xmlns:p14="http://schemas.microsoft.com/office/powerpoint/2010/main" val="1254772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1198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88C4E99-D609-47C6-BF19-04AF37DF88C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36603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26209ffc7_2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45;g26209ffc7_2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6777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823ef240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823ef240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25069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6209ffc7_2_1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57;g26209ffc7_2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6596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dirty="0"/>
          </a:p>
        </p:txBody>
      </p:sp>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1184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6209ffc7_2_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63;g26209ffc7_2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9604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5891dc5c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5891dc5c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63827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993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EF2E02F-86DB-48DA-B369-99BAF8189A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486989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2C48D-06C2-47D6-A18E-1587D73FE238}" type="slidenum">
              <a:rPr lang="en-US" smtClean="0"/>
              <a:t>3</a:t>
            </a:fld>
            <a:endParaRPr lang="en-US" dirty="0"/>
          </a:p>
        </p:txBody>
      </p:sp>
    </p:spTree>
    <p:extLst>
      <p:ext uri="{BB962C8B-B14F-4D97-AF65-F5344CB8AC3E}">
        <p14:creationId xmlns:p14="http://schemas.microsoft.com/office/powerpoint/2010/main" val="494323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1034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67059F7-8AA8-421E-8BCA-CC208EECDCEA}"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656736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2C48D-06C2-47D6-A18E-1587D73FE238}" type="slidenum">
              <a:rPr lang="en-US" smtClean="0"/>
              <a:t>38</a:t>
            </a:fld>
            <a:endParaRPr lang="en-US" dirty="0"/>
          </a:p>
        </p:txBody>
      </p:sp>
    </p:spTree>
    <p:extLst>
      <p:ext uri="{BB962C8B-B14F-4D97-AF65-F5344CB8AC3E}">
        <p14:creationId xmlns:p14="http://schemas.microsoft.com/office/powerpoint/2010/main" val="913798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2C48D-06C2-47D6-A18E-1587D73FE238}" type="slidenum">
              <a:rPr lang="en-US" smtClean="0"/>
              <a:t>4</a:t>
            </a:fld>
            <a:endParaRPr lang="en-US" dirty="0"/>
          </a:p>
        </p:txBody>
      </p:sp>
    </p:spTree>
    <p:extLst>
      <p:ext uri="{BB962C8B-B14F-4D97-AF65-F5344CB8AC3E}">
        <p14:creationId xmlns:p14="http://schemas.microsoft.com/office/powerpoint/2010/main" val="3364180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2C48D-06C2-47D6-A18E-1587D73FE238}" type="slidenum">
              <a:rPr lang="en-US" smtClean="0"/>
              <a:t>5</a:t>
            </a:fld>
            <a:endParaRPr lang="en-US" dirty="0"/>
          </a:p>
        </p:txBody>
      </p:sp>
    </p:spTree>
    <p:extLst>
      <p:ext uri="{BB962C8B-B14F-4D97-AF65-F5344CB8AC3E}">
        <p14:creationId xmlns:p14="http://schemas.microsoft.com/office/powerpoint/2010/main" val="3440991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2C48D-06C2-47D6-A18E-1587D73FE238}" type="slidenum">
              <a:rPr lang="en-US" smtClean="0"/>
              <a:t>6</a:t>
            </a:fld>
            <a:endParaRPr lang="en-US" dirty="0"/>
          </a:p>
        </p:txBody>
      </p:sp>
    </p:spTree>
    <p:extLst>
      <p:ext uri="{BB962C8B-B14F-4D97-AF65-F5344CB8AC3E}">
        <p14:creationId xmlns:p14="http://schemas.microsoft.com/office/powerpoint/2010/main" val="3868090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2C48D-06C2-47D6-A18E-1587D73FE238}" type="slidenum">
              <a:rPr lang="en-US" smtClean="0"/>
              <a:t>15</a:t>
            </a:fld>
            <a:endParaRPr lang="en-US" dirty="0"/>
          </a:p>
        </p:txBody>
      </p:sp>
    </p:spTree>
    <p:extLst>
      <p:ext uri="{BB962C8B-B14F-4D97-AF65-F5344CB8AC3E}">
        <p14:creationId xmlns:p14="http://schemas.microsoft.com/office/powerpoint/2010/main" val="3874534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2C48D-06C2-47D6-A18E-1587D73FE238}" type="slidenum">
              <a:rPr lang="en-US" smtClean="0"/>
              <a:t>16</a:t>
            </a:fld>
            <a:endParaRPr lang="en-US" dirty="0"/>
          </a:p>
        </p:txBody>
      </p:sp>
    </p:spTree>
    <p:extLst>
      <p:ext uri="{BB962C8B-B14F-4D97-AF65-F5344CB8AC3E}">
        <p14:creationId xmlns:p14="http://schemas.microsoft.com/office/powerpoint/2010/main" val="3874534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2C48D-06C2-47D6-A18E-1587D73FE238}" type="slidenum">
              <a:rPr lang="en-US" smtClean="0"/>
              <a:t>18</a:t>
            </a:fld>
            <a:endParaRPr lang="en-US" dirty="0"/>
          </a:p>
        </p:txBody>
      </p:sp>
    </p:spTree>
    <p:extLst>
      <p:ext uri="{BB962C8B-B14F-4D97-AF65-F5344CB8AC3E}">
        <p14:creationId xmlns:p14="http://schemas.microsoft.com/office/powerpoint/2010/main" val="476234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2C48D-06C2-47D6-A18E-1587D73FE238}" type="slidenum">
              <a:rPr lang="en-US" smtClean="0"/>
              <a:t>20</a:t>
            </a:fld>
            <a:endParaRPr lang="en-US" dirty="0"/>
          </a:p>
        </p:txBody>
      </p:sp>
    </p:spTree>
    <p:extLst>
      <p:ext uri="{BB962C8B-B14F-4D97-AF65-F5344CB8AC3E}">
        <p14:creationId xmlns:p14="http://schemas.microsoft.com/office/powerpoint/2010/main" val="2172311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9EB5ECD5-515E-4817-8A06-1D2ED2C83850}" type="datetime4">
              <a:rPr lang="en-US" smtClean="0"/>
              <a:pPr/>
              <a:t>July 11, 2020</a:t>
            </a:fld>
            <a:endParaRPr lang="en-US" dirty="0"/>
          </a:p>
        </p:txBody>
      </p:sp>
      <p:sp>
        <p:nvSpPr>
          <p:cNvPr id="5" name="Footer Placeholder 4"/>
          <p:cNvSpPr>
            <a:spLocks noGrp="1"/>
          </p:cNvSpPr>
          <p:nvPr>
            <p:ph type="ftr" sz="quarter" idx="11"/>
          </p:nvPr>
        </p:nvSpPr>
        <p:spPr>
          <a:xfrm>
            <a:off x="914400" y="4323846"/>
            <a:ext cx="4880610" cy="365125"/>
          </a:xfrm>
        </p:spPr>
        <p:txBody>
          <a:bodyPr/>
          <a:lstStyle/>
          <a:p>
            <a:endParaRPr lang="en-US" dirty="0"/>
          </a:p>
        </p:txBody>
      </p:sp>
      <p:sp>
        <p:nvSpPr>
          <p:cNvPr id="6" name="Slide Number Placeholder 5"/>
          <p:cNvSpPr>
            <a:spLocks noGrp="1"/>
          </p:cNvSpPr>
          <p:nvPr>
            <p:ph type="sldNum" sz="quarter" idx="12"/>
          </p:nvPr>
        </p:nvSpPr>
        <p:spPr>
          <a:xfrm>
            <a:off x="6057900" y="1430867"/>
            <a:ext cx="2171700" cy="365125"/>
          </a:xfrm>
        </p:spPr>
        <p:txBody>
          <a:bodyPr/>
          <a:lstStyle/>
          <a:p>
            <a:fld id="{1D72EBF8-7CF5-44B7-B2BF-E22DE4D0703D}" type="slidenum">
              <a:rPr lang="en-US" smtClean="0"/>
              <a:pPr/>
              <a:t>‹#›</a:t>
            </a:fld>
            <a:endParaRPr lang="en-US" dirty="0"/>
          </a:p>
        </p:txBody>
      </p:sp>
    </p:spTree>
    <p:extLst>
      <p:ext uri="{BB962C8B-B14F-4D97-AF65-F5344CB8AC3E}">
        <p14:creationId xmlns:p14="http://schemas.microsoft.com/office/powerpoint/2010/main" val="2071776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A139EA6-AF60-5D49-8024-7866DB0ABC45}" type="datetimeFigureOut">
              <a:rPr lang="en-US" smtClean="0"/>
              <a:t>7/11/2020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F54045-7CD0-714E-AAF3-C020E480F1FC}" type="slidenum">
              <a:rPr lang="en-US" smtClean="0"/>
              <a:t>‹#›</a:t>
            </a:fld>
            <a:endParaRPr lang="en-US" dirty="0"/>
          </a:p>
        </p:txBody>
      </p:sp>
    </p:spTree>
    <p:extLst>
      <p:ext uri="{BB962C8B-B14F-4D97-AF65-F5344CB8AC3E}">
        <p14:creationId xmlns:p14="http://schemas.microsoft.com/office/powerpoint/2010/main" val="1628060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DA139EA6-AF60-5D49-8024-7866DB0ABC45}" type="datetimeFigureOut">
              <a:rPr lang="en-US" smtClean="0"/>
              <a:t>7/11/2020</a:t>
            </a:fld>
            <a:endParaRPr lang="en-US" dirty="0"/>
          </a:p>
        </p:txBody>
      </p:sp>
      <p:sp>
        <p:nvSpPr>
          <p:cNvPr id="6" name="Footer Placeholder 5"/>
          <p:cNvSpPr>
            <a:spLocks noGrp="1"/>
          </p:cNvSpPr>
          <p:nvPr>
            <p:ph type="ftr" sz="quarter" idx="11"/>
          </p:nvPr>
        </p:nvSpPr>
        <p:spPr>
          <a:xfrm>
            <a:off x="594360" y="381001"/>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CDF54045-7CD0-714E-AAF3-C020E480F1FC}" type="slidenum">
              <a:rPr lang="en-US" smtClean="0"/>
              <a:t>‹#›</a:t>
            </a:fld>
            <a:endParaRPr lang="en-US" dirty="0"/>
          </a:p>
        </p:txBody>
      </p:sp>
    </p:spTree>
    <p:extLst>
      <p:ext uri="{BB962C8B-B14F-4D97-AF65-F5344CB8AC3E}">
        <p14:creationId xmlns:p14="http://schemas.microsoft.com/office/powerpoint/2010/main" val="2658788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DA139EA6-AF60-5D49-8024-7866DB0ABC45}" type="datetimeFigureOut">
              <a:rPr lang="en-US" smtClean="0"/>
              <a:t>7/11/2020</a:t>
            </a:fld>
            <a:endParaRPr lang="en-US" dirty="0"/>
          </a:p>
        </p:txBody>
      </p:sp>
      <p:sp>
        <p:nvSpPr>
          <p:cNvPr id="6" name="Footer Placeholder 5"/>
          <p:cNvSpPr>
            <a:spLocks noGrp="1"/>
          </p:cNvSpPr>
          <p:nvPr>
            <p:ph type="ftr" sz="quarter" idx="11"/>
          </p:nvPr>
        </p:nvSpPr>
        <p:spPr>
          <a:xfrm>
            <a:off x="594360" y="379438"/>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CDF54045-7CD0-714E-AAF3-C020E480F1FC}" type="slidenum">
              <a:rPr lang="en-US" smtClean="0"/>
              <a:t>‹#›</a:t>
            </a:fld>
            <a:endParaRPr lang="en-US" dirty="0"/>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93467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DA139EA6-AF60-5D49-8024-7866DB0ABC45}" type="datetimeFigureOut">
              <a:rPr lang="en-US" smtClean="0"/>
              <a:t>7/11/2020</a:t>
            </a:fld>
            <a:endParaRPr lang="en-US" dirty="0"/>
          </a:p>
        </p:txBody>
      </p:sp>
      <p:sp>
        <p:nvSpPr>
          <p:cNvPr id="6" name="Footer Placeholder 5"/>
          <p:cNvSpPr>
            <a:spLocks noGrp="1"/>
          </p:cNvSpPr>
          <p:nvPr>
            <p:ph type="ftr" sz="quarter" idx="11"/>
          </p:nvPr>
        </p:nvSpPr>
        <p:spPr>
          <a:xfrm>
            <a:off x="594360" y="378884"/>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CDF54045-7CD0-714E-AAF3-C020E480F1FC}" type="slidenum">
              <a:rPr lang="en-US" smtClean="0"/>
              <a:t>‹#›</a:t>
            </a:fld>
            <a:endParaRPr lang="en-US" dirty="0"/>
          </a:p>
        </p:txBody>
      </p:sp>
    </p:spTree>
    <p:extLst>
      <p:ext uri="{BB962C8B-B14F-4D97-AF65-F5344CB8AC3E}">
        <p14:creationId xmlns:p14="http://schemas.microsoft.com/office/powerpoint/2010/main" val="524929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A139EA6-AF60-5D49-8024-7866DB0ABC45}" type="datetimeFigureOut">
              <a:rPr lang="en-US" smtClean="0"/>
              <a:t>7/11/2020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F54045-7CD0-714E-AAF3-C020E480F1FC}" type="slidenum">
              <a:rPr lang="en-US" smtClean="0"/>
              <a:t>‹#›</a:t>
            </a:fld>
            <a:endParaRPr lang="en-US" dirty="0"/>
          </a:p>
        </p:txBody>
      </p:sp>
    </p:spTree>
    <p:extLst>
      <p:ext uri="{BB962C8B-B14F-4D97-AF65-F5344CB8AC3E}">
        <p14:creationId xmlns:p14="http://schemas.microsoft.com/office/powerpoint/2010/main" val="3557913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A139EA6-AF60-5D49-8024-7866DB0ABC45}" type="datetimeFigureOut">
              <a:rPr lang="en-US" smtClean="0"/>
              <a:t>7/11/2020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F54045-7CD0-714E-AAF3-C020E480F1FC}" type="slidenum">
              <a:rPr lang="en-US" smtClean="0"/>
              <a:t>‹#›</a:t>
            </a:fld>
            <a:endParaRPr lang="en-US" dirty="0"/>
          </a:p>
        </p:txBody>
      </p:sp>
    </p:spTree>
    <p:extLst>
      <p:ext uri="{BB962C8B-B14F-4D97-AF65-F5344CB8AC3E}">
        <p14:creationId xmlns:p14="http://schemas.microsoft.com/office/powerpoint/2010/main" val="3125655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139EA6-AF60-5D49-8024-7866DB0ABC45}" type="datetimeFigureOut">
              <a:rPr lang="en-US" smtClean="0"/>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F54045-7CD0-714E-AAF3-C020E480F1FC}" type="slidenum">
              <a:rPr lang="en-US" smtClean="0"/>
              <a:t>‹#›</a:t>
            </a:fld>
            <a:endParaRPr lang="en-US" dirty="0"/>
          </a:p>
        </p:txBody>
      </p:sp>
    </p:spTree>
    <p:extLst>
      <p:ext uri="{BB962C8B-B14F-4D97-AF65-F5344CB8AC3E}">
        <p14:creationId xmlns:p14="http://schemas.microsoft.com/office/powerpoint/2010/main" val="1313395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DA139EA6-AF60-5D49-8024-7866DB0ABC45}" type="datetimeFigureOut">
              <a:rPr lang="en-US" smtClean="0"/>
              <a:t>7/11/2020</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4" cy="365125"/>
          </a:xfrm>
        </p:spPr>
        <p:txBody>
          <a:bodyPr/>
          <a:lstStyle/>
          <a:p>
            <a:fld id="{CDF54045-7CD0-714E-AAF3-C020E480F1FC}" type="slidenum">
              <a:rPr lang="en-US" smtClean="0"/>
              <a:t>‹#›</a:t>
            </a:fld>
            <a:endParaRPr lang="en-US" dirty="0"/>
          </a:p>
        </p:txBody>
      </p:sp>
    </p:spTree>
    <p:extLst>
      <p:ext uri="{BB962C8B-B14F-4D97-AF65-F5344CB8AC3E}">
        <p14:creationId xmlns:p14="http://schemas.microsoft.com/office/powerpoint/2010/main" val="4240841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82FE41D-7922-46FE-9E23-4D6553D413B7}" type="datetimeFigureOut">
              <a:rPr lang="en-US"/>
              <a:pPr>
                <a:defRPr/>
              </a:pPr>
              <a:t>7/11/2020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2CD47346-AA28-4F59-8E49-CDB64F06479A}" type="slidenum">
              <a:rPr lang="en-US" altLang="en-US"/>
              <a:pPr/>
              <a:t>‹#›</a:t>
            </a:fld>
            <a:endParaRPr lang="en-US" altLang="en-US" dirty="0"/>
          </a:p>
        </p:txBody>
      </p:sp>
    </p:spTree>
    <p:extLst>
      <p:ext uri="{BB962C8B-B14F-4D97-AF65-F5344CB8AC3E}">
        <p14:creationId xmlns:p14="http://schemas.microsoft.com/office/powerpoint/2010/main" val="1411126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C0-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4360" y="753534"/>
            <a:ext cx="7955280" cy="2801935"/>
          </a:xfrm>
        </p:spPr>
        <p:txBody>
          <a:bodyPr anchor="b"/>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10"/>
          </p:nvPr>
        </p:nvSpPr>
        <p:spPr>
          <a:xfrm>
            <a:off x="5562600" y="381000"/>
            <a:ext cx="2182813" cy="365125"/>
          </a:xfrm>
        </p:spPr>
        <p:txBody>
          <a:bodyPr/>
          <a:lstStyle>
            <a:lvl1pPr algn="r">
              <a:defRPr smtClean="0"/>
            </a:lvl1pPr>
          </a:lstStyle>
          <a:p>
            <a:pPr>
              <a:defRPr/>
            </a:pPr>
            <a:fld id="{BAD22427-B1DD-49E6-9F05-DE0F1467D7DC}" type="datetime4">
              <a:rPr lang="en-US"/>
              <a:pPr>
                <a:defRPr/>
              </a:pPr>
              <a:t>July 11, 2020</a:t>
            </a:fld>
            <a:endParaRPr lang="en-US" dirty="0"/>
          </a:p>
        </p:txBody>
      </p:sp>
      <p:sp>
        <p:nvSpPr>
          <p:cNvPr id="6" name="Footer Placeholder 4"/>
          <p:cNvSpPr>
            <a:spLocks noGrp="1"/>
          </p:cNvSpPr>
          <p:nvPr>
            <p:ph type="ftr" sz="quarter" idx="11"/>
          </p:nvPr>
        </p:nvSpPr>
        <p:spPr>
          <a:xfrm>
            <a:off x="593725" y="381000"/>
            <a:ext cx="4830763" cy="365125"/>
          </a:xfr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7881938" y="381000"/>
            <a:ext cx="668337" cy="365125"/>
          </a:xfrm>
        </p:spPr>
        <p:txBody>
          <a:bodyPr/>
          <a:lstStyle>
            <a:lvl1pPr>
              <a:defRPr/>
            </a:lvl1pPr>
          </a:lstStyle>
          <a:p>
            <a:fld id="{F5B18868-4008-4047-899F-AA2E5F2C3A00}" type="slidenum">
              <a:rPr lang="en-US" altLang="en-US"/>
              <a:pPr/>
              <a:t>‹#›</a:t>
            </a:fld>
            <a:endParaRPr lang="en-US" altLang="en-US" dirty="0"/>
          </a:p>
        </p:txBody>
      </p:sp>
    </p:spTree>
    <p:extLst>
      <p:ext uri="{BB962C8B-B14F-4D97-AF65-F5344CB8AC3E}">
        <p14:creationId xmlns:p14="http://schemas.microsoft.com/office/powerpoint/2010/main" val="4275663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139EA6-AF60-5D49-8024-7866DB0ABC45}" type="datetimeFigureOut">
              <a:rPr lang="en-US" smtClean="0"/>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F54045-7CD0-714E-AAF3-C020E480F1FC}" type="slidenum">
              <a:rPr lang="en-US" smtClean="0"/>
              <a:t>‹#›</a:t>
            </a:fld>
            <a:endParaRPr lang="en-US" dirty="0"/>
          </a:p>
        </p:txBody>
      </p:sp>
    </p:spTree>
    <p:extLst>
      <p:ext uri="{BB962C8B-B14F-4D97-AF65-F5344CB8AC3E}">
        <p14:creationId xmlns:p14="http://schemas.microsoft.com/office/powerpoint/2010/main" val="105423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2D67EFFE-8D61-4F78-AC41-BF57A9D070AE}" type="datetimeFigureOut">
              <a:rPr lang="en-US"/>
              <a:pPr>
                <a:defRPr/>
              </a:pPr>
              <a:t>7/11/2020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C7F41251-EB1E-4E10-91B2-06463B301E47}" type="slidenum">
              <a:rPr lang="en-US" altLang="en-US"/>
              <a:pPr/>
              <a:t>‹#›</a:t>
            </a:fld>
            <a:endParaRPr lang="en-US" altLang="en-US" dirty="0"/>
          </a:p>
        </p:txBody>
      </p:sp>
    </p:spTree>
    <p:extLst>
      <p:ext uri="{BB962C8B-B14F-4D97-AF65-F5344CB8AC3E}">
        <p14:creationId xmlns:p14="http://schemas.microsoft.com/office/powerpoint/2010/main" val="1785790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5AA83C20-A02F-483E-B1C8-967BAE7CAA14}" type="datetimeFigureOut">
              <a:rPr lang="en-US"/>
              <a:pPr>
                <a:defRPr/>
              </a:pPr>
              <a:t>7/11/2020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89DEE7B3-E19C-4B41-9C85-82EABE5AC612}" type="slidenum">
              <a:rPr lang="en-US" altLang="en-US"/>
              <a:pPr/>
              <a:t>‹#›</a:t>
            </a:fld>
            <a:endParaRPr lang="en-US" altLang="en-US" dirty="0"/>
          </a:p>
        </p:txBody>
      </p:sp>
    </p:spTree>
    <p:extLst>
      <p:ext uri="{BB962C8B-B14F-4D97-AF65-F5344CB8AC3E}">
        <p14:creationId xmlns:p14="http://schemas.microsoft.com/office/powerpoint/2010/main" val="26809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D11B6803-E7FE-4925-A44A-2476AF6C166D}" type="datetimeFigureOut">
              <a:rPr lang="en-US"/>
              <a:pPr>
                <a:defRPr/>
              </a:pPr>
              <a:t>7/11/2020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3E599A13-714F-48E5-BB9A-CDC64A9DC555}" type="slidenum">
              <a:rPr lang="en-US" altLang="en-US"/>
              <a:pPr/>
              <a:t>‹#›</a:t>
            </a:fld>
            <a:endParaRPr lang="en-US" altLang="en-US" dirty="0"/>
          </a:p>
        </p:txBody>
      </p:sp>
    </p:spTree>
    <p:extLst>
      <p:ext uri="{BB962C8B-B14F-4D97-AF65-F5344CB8AC3E}">
        <p14:creationId xmlns:p14="http://schemas.microsoft.com/office/powerpoint/2010/main" val="21690680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E489A68-C12B-4F19-B6D7-F33646501537}" type="datetimeFigureOut">
              <a:rPr lang="en-US"/>
              <a:pPr>
                <a:defRPr/>
              </a:pPr>
              <a:t>7/11/2020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0177AD07-1677-407C-89D8-6608F3B8A51D}" type="slidenum">
              <a:rPr lang="en-US" altLang="en-US"/>
              <a:pPr/>
              <a:t>‹#›</a:t>
            </a:fld>
            <a:endParaRPr lang="en-US" altLang="en-US" dirty="0"/>
          </a:p>
        </p:txBody>
      </p:sp>
    </p:spTree>
    <p:extLst>
      <p:ext uri="{BB962C8B-B14F-4D97-AF65-F5344CB8AC3E}">
        <p14:creationId xmlns:p14="http://schemas.microsoft.com/office/powerpoint/2010/main" val="3104030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3C95FF9F-3CB8-4664-BC36-E9B886876E6D}" type="datetimeFigureOut">
              <a:rPr lang="en-US"/>
              <a:pPr>
                <a:defRPr/>
              </a:pPr>
              <a:t>7/11/2020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7AC978FB-034C-488C-B1BB-A60ACD6E336E}" type="slidenum">
              <a:rPr lang="en-US" altLang="en-US"/>
              <a:pPr/>
              <a:t>‹#›</a:t>
            </a:fld>
            <a:endParaRPr lang="en-US" altLang="en-US" dirty="0"/>
          </a:p>
        </p:txBody>
      </p:sp>
    </p:spTree>
    <p:extLst>
      <p:ext uri="{BB962C8B-B14F-4D97-AF65-F5344CB8AC3E}">
        <p14:creationId xmlns:p14="http://schemas.microsoft.com/office/powerpoint/2010/main" val="3375900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B212E788-900A-4568-AE3A-F2F61A457714}" type="datetimeFigureOut">
              <a:rPr lang="en-US"/>
              <a:pPr>
                <a:defRPr/>
              </a:pPr>
              <a:t>7/11/2020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FB1A707B-E43D-4452-8867-5D3FA8C37F34}" type="slidenum">
              <a:rPr lang="en-US" altLang="en-US"/>
              <a:pPr/>
              <a:t>‹#›</a:t>
            </a:fld>
            <a:endParaRPr lang="en-US" altLang="en-US" dirty="0"/>
          </a:p>
        </p:txBody>
      </p:sp>
    </p:spTree>
    <p:extLst>
      <p:ext uri="{BB962C8B-B14F-4D97-AF65-F5344CB8AC3E}">
        <p14:creationId xmlns:p14="http://schemas.microsoft.com/office/powerpoint/2010/main" val="2144661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AA47391A-7E21-4E5F-BB93-1E4DE1CFCA7B}" type="datetimeFigureOut">
              <a:rPr lang="en-US"/>
              <a:pPr>
                <a:defRPr/>
              </a:pPr>
              <a:t>7/11/2020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9AEDABC9-D079-4799-B580-67A682B2C002}" type="slidenum">
              <a:rPr lang="en-US" altLang="en-US"/>
              <a:pPr/>
              <a:t>‹#›</a:t>
            </a:fld>
            <a:endParaRPr lang="en-US" altLang="en-US" dirty="0"/>
          </a:p>
        </p:txBody>
      </p:sp>
    </p:spTree>
    <p:extLst>
      <p:ext uri="{BB962C8B-B14F-4D97-AF65-F5344CB8AC3E}">
        <p14:creationId xmlns:p14="http://schemas.microsoft.com/office/powerpoint/2010/main" val="25905508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5" name="Picture 8" descr="C0-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4360" y="753533"/>
            <a:ext cx="7955280" cy="2802467"/>
          </a:xfrm>
        </p:spPr>
        <p:txBody>
          <a:bodyP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Date Placeholder 4"/>
          <p:cNvSpPr>
            <a:spLocks noGrp="1"/>
          </p:cNvSpPr>
          <p:nvPr>
            <p:ph type="dt" sz="half" idx="10"/>
          </p:nvPr>
        </p:nvSpPr>
        <p:spPr>
          <a:xfrm>
            <a:off x="5562600" y="381000"/>
            <a:ext cx="2182813" cy="365125"/>
          </a:xfrm>
        </p:spPr>
        <p:txBody>
          <a:bodyPr/>
          <a:lstStyle>
            <a:lvl1pPr algn="r">
              <a:defRPr smtClean="0"/>
            </a:lvl1pPr>
          </a:lstStyle>
          <a:p>
            <a:pPr>
              <a:defRPr/>
            </a:pPr>
            <a:fld id="{E22CB3D5-E2FF-46D3-B8CE-5E54A3AF30CB}" type="datetimeFigureOut">
              <a:rPr lang="en-US"/>
              <a:pPr>
                <a:defRPr/>
              </a:pPr>
              <a:t>7/11/2020</a:t>
            </a:fld>
            <a:endParaRPr lang="en-US" dirty="0"/>
          </a:p>
        </p:txBody>
      </p:sp>
      <p:sp>
        <p:nvSpPr>
          <p:cNvPr id="7" name="Footer Placeholder 5"/>
          <p:cNvSpPr>
            <a:spLocks noGrp="1"/>
          </p:cNvSpPr>
          <p:nvPr>
            <p:ph type="ftr" sz="quarter" idx="11"/>
          </p:nvPr>
        </p:nvSpPr>
        <p:spPr>
          <a:xfrm>
            <a:off x="593725" y="381000"/>
            <a:ext cx="4830763" cy="365125"/>
          </a:xfrm>
        </p:spPr>
        <p:txBody>
          <a:bodyPr/>
          <a:lstStyle>
            <a:lvl1pPr>
              <a:defRPr/>
            </a:lvl1pPr>
          </a:lstStyle>
          <a:p>
            <a:pPr>
              <a:defRPr/>
            </a:pPr>
            <a:endParaRPr lang="en-US" dirty="0"/>
          </a:p>
        </p:txBody>
      </p:sp>
      <p:sp>
        <p:nvSpPr>
          <p:cNvPr id="8" name="Slide Number Placeholder 6"/>
          <p:cNvSpPr>
            <a:spLocks noGrp="1"/>
          </p:cNvSpPr>
          <p:nvPr>
            <p:ph type="sldNum" sz="quarter" idx="12"/>
          </p:nvPr>
        </p:nvSpPr>
        <p:spPr>
          <a:xfrm>
            <a:off x="7881938" y="381000"/>
            <a:ext cx="668337" cy="365125"/>
          </a:xfrm>
        </p:spPr>
        <p:txBody>
          <a:bodyPr/>
          <a:lstStyle>
            <a:lvl1pPr>
              <a:defRPr/>
            </a:lvl1pPr>
          </a:lstStyle>
          <a:p>
            <a:fld id="{4B6C7B86-252C-4A54-A5E4-1179519943F1}" type="slidenum">
              <a:rPr lang="en-US" altLang="en-US"/>
              <a:pPr/>
              <a:t>‹#›</a:t>
            </a:fld>
            <a:endParaRPr lang="en-US" altLang="en-US" dirty="0"/>
          </a:p>
        </p:txBody>
      </p:sp>
    </p:spTree>
    <p:extLst>
      <p:ext uri="{BB962C8B-B14F-4D97-AF65-F5344CB8AC3E}">
        <p14:creationId xmlns:p14="http://schemas.microsoft.com/office/powerpoint/2010/main" val="2075169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5" name="Picture 10" descr="C0-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2"/>
          <p:cNvSpPr txBox="1"/>
          <p:nvPr/>
        </p:nvSpPr>
        <p:spPr>
          <a:xfrm>
            <a:off x="231775" y="808038"/>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effectLst/>
                <a:latin typeface="+mn-lt"/>
                <a:cs typeface="+mn-cs"/>
              </a:rPr>
              <a:t>“</a:t>
            </a:r>
          </a:p>
        </p:txBody>
      </p:sp>
      <p:sp>
        <p:nvSpPr>
          <p:cNvPr id="7" name="TextBox 13"/>
          <p:cNvSpPr txBox="1"/>
          <p:nvPr/>
        </p:nvSpPr>
        <p:spPr>
          <a:xfrm>
            <a:off x="8147050" y="3021013"/>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cs typeface="+mn-cs"/>
              </a:rPr>
              <a:t>”</a:t>
            </a:r>
          </a:p>
        </p:txBody>
      </p:sp>
      <p:sp>
        <p:nvSpPr>
          <p:cNvPr id="2" name="Title 1"/>
          <p:cNvSpPr>
            <a:spLocks noGrp="1"/>
          </p:cNvSpPr>
          <p:nvPr>
            <p:ph type="title"/>
          </p:nvPr>
        </p:nvSpPr>
        <p:spPr>
          <a:xfrm>
            <a:off x="768351" y="753534"/>
            <a:ext cx="7613650" cy="2756234"/>
          </a:xfrm>
        </p:spPr>
        <p:txBody>
          <a:bodyP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4"/>
          <p:cNvSpPr>
            <a:spLocks noGrp="1"/>
          </p:cNvSpPr>
          <p:nvPr>
            <p:ph type="dt" sz="half" idx="14"/>
          </p:nvPr>
        </p:nvSpPr>
        <p:spPr>
          <a:xfrm>
            <a:off x="5562600" y="381000"/>
            <a:ext cx="2182813" cy="365125"/>
          </a:xfrm>
        </p:spPr>
        <p:txBody>
          <a:bodyPr/>
          <a:lstStyle>
            <a:lvl1pPr algn="r">
              <a:defRPr smtClean="0"/>
            </a:lvl1pPr>
          </a:lstStyle>
          <a:p>
            <a:pPr>
              <a:defRPr/>
            </a:pPr>
            <a:fld id="{F7BFD042-349C-479B-AE63-1BCB71BD3116}" type="datetimeFigureOut">
              <a:rPr lang="en-US"/>
              <a:pPr>
                <a:defRPr/>
              </a:pPr>
              <a:t>7/11/2020</a:t>
            </a:fld>
            <a:endParaRPr lang="en-US" dirty="0"/>
          </a:p>
        </p:txBody>
      </p:sp>
      <p:sp>
        <p:nvSpPr>
          <p:cNvPr id="9" name="Footer Placeholder 5"/>
          <p:cNvSpPr>
            <a:spLocks noGrp="1"/>
          </p:cNvSpPr>
          <p:nvPr>
            <p:ph type="ftr" sz="quarter" idx="15"/>
          </p:nvPr>
        </p:nvSpPr>
        <p:spPr>
          <a:xfrm>
            <a:off x="593725" y="379413"/>
            <a:ext cx="4830763" cy="365125"/>
          </a:xfrm>
        </p:spPr>
        <p:txBody>
          <a:bodyPr/>
          <a:lstStyle>
            <a:lvl1pPr>
              <a:defRPr/>
            </a:lvl1pPr>
          </a:lstStyle>
          <a:p>
            <a:pPr>
              <a:defRPr/>
            </a:pPr>
            <a:endParaRPr lang="en-US" dirty="0"/>
          </a:p>
        </p:txBody>
      </p:sp>
      <p:sp>
        <p:nvSpPr>
          <p:cNvPr id="10" name="Slide Number Placeholder 6"/>
          <p:cNvSpPr>
            <a:spLocks noGrp="1"/>
          </p:cNvSpPr>
          <p:nvPr>
            <p:ph type="sldNum" sz="quarter" idx="16"/>
          </p:nvPr>
        </p:nvSpPr>
        <p:spPr>
          <a:xfrm>
            <a:off x="7881938" y="381000"/>
            <a:ext cx="668337" cy="365125"/>
          </a:xfrm>
        </p:spPr>
        <p:txBody>
          <a:bodyPr/>
          <a:lstStyle>
            <a:lvl1pPr>
              <a:defRPr/>
            </a:lvl1pPr>
          </a:lstStyle>
          <a:p>
            <a:fld id="{AF061F67-F76E-4CF2-BFD3-DCEF3C37DCAC}" type="slidenum">
              <a:rPr lang="en-US" altLang="en-US"/>
              <a:pPr/>
              <a:t>‹#›</a:t>
            </a:fld>
            <a:endParaRPr lang="en-US" altLang="en-US" dirty="0"/>
          </a:p>
        </p:txBody>
      </p:sp>
    </p:spTree>
    <p:extLst>
      <p:ext uri="{BB962C8B-B14F-4D97-AF65-F5344CB8AC3E}">
        <p14:creationId xmlns:p14="http://schemas.microsoft.com/office/powerpoint/2010/main" val="3613482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5" name="Picture 7" descr="C0-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Date Placeholder 4"/>
          <p:cNvSpPr>
            <a:spLocks noGrp="1"/>
          </p:cNvSpPr>
          <p:nvPr>
            <p:ph type="dt" sz="half" idx="10"/>
          </p:nvPr>
        </p:nvSpPr>
        <p:spPr>
          <a:xfrm>
            <a:off x="5562600" y="379413"/>
            <a:ext cx="2182813" cy="365125"/>
          </a:xfrm>
        </p:spPr>
        <p:txBody>
          <a:bodyPr/>
          <a:lstStyle>
            <a:lvl1pPr algn="r">
              <a:defRPr smtClean="0"/>
            </a:lvl1pPr>
          </a:lstStyle>
          <a:p>
            <a:pPr>
              <a:defRPr/>
            </a:pPr>
            <a:fld id="{17946996-E4AA-46CB-8F47-BEF0B0594207}" type="datetimeFigureOut">
              <a:rPr lang="en-US"/>
              <a:pPr>
                <a:defRPr/>
              </a:pPr>
              <a:t>7/11/2020</a:t>
            </a:fld>
            <a:endParaRPr lang="en-US" dirty="0"/>
          </a:p>
        </p:txBody>
      </p:sp>
      <p:sp>
        <p:nvSpPr>
          <p:cNvPr id="7" name="Footer Placeholder 5"/>
          <p:cNvSpPr>
            <a:spLocks noGrp="1"/>
          </p:cNvSpPr>
          <p:nvPr>
            <p:ph type="ftr" sz="quarter" idx="11"/>
          </p:nvPr>
        </p:nvSpPr>
        <p:spPr>
          <a:xfrm>
            <a:off x="593725" y="379413"/>
            <a:ext cx="4830763" cy="365125"/>
          </a:xfrm>
        </p:spPr>
        <p:txBody>
          <a:bodyPr/>
          <a:lstStyle>
            <a:lvl1pPr>
              <a:defRPr/>
            </a:lvl1pPr>
          </a:lstStyle>
          <a:p>
            <a:pPr>
              <a:defRPr/>
            </a:pPr>
            <a:endParaRPr lang="en-US" dirty="0"/>
          </a:p>
        </p:txBody>
      </p:sp>
      <p:sp>
        <p:nvSpPr>
          <p:cNvPr id="8" name="Slide Number Placeholder 6"/>
          <p:cNvSpPr>
            <a:spLocks noGrp="1"/>
          </p:cNvSpPr>
          <p:nvPr>
            <p:ph type="sldNum" sz="quarter" idx="12"/>
          </p:nvPr>
        </p:nvSpPr>
        <p:spPr>
          <a:xfrm>
            <a:off x="7881938" y="381000"/>
            <a:ext cx="668337" cy="365125"/>
          </a:xfrm>
        </p:spPr>
        <p:txBody>
          <a:bodyPr/>
          <a:lstStyle>
            <a:lvl1pPr>
              <a:defRPr/>
            </a:lvl1pPr>
          </a:lstStyle>
          <a:p>
            <a:fld id="{86593610-A7B6-4E04-A7F8-93E226FA822C}" type="slidenum">
              <a:rPr lang="en-US" altLang="en-US"/>
              <a:pPr/>
              <a:t>‹#›</a:t>
            </a:fld>
            <a:endParaRPr lang="en-US" altLang="en-US" dirty="0"/>
          </a:p>
        </p:txBody>
      </p:sp>
    </p:spTree>
    <p:extLst>
      <p:ext uri="{BB962C8B-B14F-4D97-AF65-F5344CB8AC3E}">
        <p14:creationId xmlns:p14="http://schemas.microsoft.com/office/powerpoint/2010/main" val="3106447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BAD22427-B1DD-49E6-9F05-DE0F1467D7DC}" type="datetime4">
              <a:rPr lang="en-US" smtClean="0"/>
              <a:pPr/>
              <a:t>July 11, 2020</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3" cy="365125"/>
          </a:xfrm>
        </p:spPr>
        <p:txBody>
          <a:bodyPr/>
          <a:lstStyle/>
          <a:p>
            <a:fld id="{1D72EBF8-7CF5-44B7-B2BF-E22DE4D0703D}" type="slidenum">
              <a:rPr lang="en-US" smtClean="0"/>
              <a:pPr/>
              <a:t>‹#›</a:t>
            </a:fld>
            <a:endParaRPr lang="en-US" dirty="0"/>
          </a:p>
        </p:txBody>
      </p:sp>
    </p:spTree>
    <p:extLst>
      <p:ext uri="{BB962C8B-B14F-4D97-AF65-F5344CB8AC3E}">
        <p14:creationId xmlns:p14="http://schemas.microsoft.com/office/powerpoint/2010/main" val="28849796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594360" y="2904564"/>
            <a:ext cx="2560320" cy="335907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00781" y="2904068"/>
            <a:ext cx="2560320" cy="335957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89320" y="2904564"/>
            <a:ext cx="2560320" cy="335907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3" name="Date Placeholder 3"/>
          <p:cNvSpPr>
            <a:spLocks noGrp="1"/>
          </p:cNvSpPr>
          <p:nvPr>
            <p:ph type="dt" sz="half" idx="18"/>
          </p:nvPr>
        </p:nvSpPr>
        <p:spPr/>
        <p:txBody>
          <a:bodyPr/>
          <a:lstStyle>
            <a:lvl1pPr>
              <a:defRPr/>
            </a:lvl1pPr>
          </a:lstStyle>
          <a:p>
            <a:pPr>
              <a:defRPr/>
            </a:pPr>
            <a:fld id="{36CDCAEE-00C2-419F-9CC2-D370982EE518}" type="datetimeFigureOut">
              <a:rPr lang="en-US"/>
              <a:pPr>
                <a:defRPr/>
              </a:pPr>
              <a:t>7/11/2020</a:t>
            </a:fld>
            <a:endParaRPr lang="en-US" dirty="0"/>
          </a:p>
        </p:txBody>
      </p:sp>
      <p:sp>
        <p:nvSpPr>
          <p:cNvPr id="14" name="Footer Placeholder 4"/>
          <p:cNvSpPr>
            <a:spLocks noGrp="1"/>
          </p:cNvSpPr>
          <p:nvPr>
            <p:ph type="ftr" sz="quarter" idx="19"/>
          </p:nvPr>
        </p:nvSpPr>
        <p:spPr/>
        <p:txBody>
          <a:bodyPr/>
          <a:lstStyle>
            <a:lvl1pPr>
              <a:defRPr/>
            </a:lvl1pPr>
          </a:lstStyle>
          <a:p>
            <a:pPr>
              <a:defRPr/>
            </a:pPr>
            <a:endParaRPr lang="en-US" dirty="0"/>
          </a:p>
        </p:txBody>
      </p:sp>
      <p:sp>
        <p:nvSpPr>
          <p:cNvPr id="16" name="Slide Number Placeholder 5"/>
          <p:cNvSpPr>
            <a:spLocks noGrp="1"/>
          </p:cNvSpPr>
          <p:nvPr>
            <p:ph type="sldNum" sz="quarter" idx="20"/>
          </p:nvPr>
        </p:nvSpPr>
        <p:spPr/>
        <p:txBody>
          <a:bodyPr/>
          <a:lstStyle>
            <a:lvl1pPr>
              <a:defRPr/>
            </a:lvl1pPr>
          </a:lstStyle>
          <a:p>
            <a:fld id="{76C4C079-EE56-4E35-9F84-E21C2E1048FA}" type="slidenum">
              <a:rPr lang="en-US" altLang="en-US"/>
              <a:pPr/>
              <a:t>‹#›</a:t>
            </a:fld>
            <a:endParaRPr lang="en-US" altLang="en-US" dirty="0"/>
          </a:p>
        </p:txBody>
      </p:sp>
    </p:spTree>
    <p:extLst>
      <p:ext uri="{BB962C8B-B14F-4D97-AF65-F5344CB8AC3E}">
        <p14:creationId xmlns:p14="http://schemas.microsoft.com/office/powerpoint/2010/main" val="23503285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smtClean="0"/>
              <a:t>Click icon to add picture</a:t>
            </a:r>
            <a:endParaRPr lang="en-US" noProof="0" dirty="0"/>
          </a:p>
        </p:txBody>
      </p:sp>
      <p:sp>
        <p:nvSpPr>
          <p:cNvPr id="21" name="Text Placeholder 3"/>
          <p:cNvSpPr>
            <a:spLocks noGrp="1"/>
          </p:cNvSpPr>
          <p:nvPr>
            <p:ph type="body" sz="half" idx="18"/>
          </p:nvPr>
        </p:nvSpPr>
        <p:spPr>
          <a:xfrm>
            <a:off x="594360" y="4796103"/>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smtClean="0"/>
              <a:t>Click icon to add picture</a:t>
            </a:r>
            <a:endParaRPr lang="en-US" noProof="0" dirty="0"/>
          </a:p>
        </p:txBody>
      </p:sp>
      <p:sp>
        <p:nvSpPr>
          <p:cNvPr id="24" name="Text Placeholder 3"/>
          <p:cNvSpPr>
            <a:spLocks noGrp="1"/>
          </p:cNvSpPr>
          <p:nvPr>
            <p:ph type="body" sz="half" idx="19"/>
          </p:nvPr>
        </p:nvSpPr>
        <p:spPr>
          <a:xfrm>
            <a:off x="3290858" y="4796102"/>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smtClean="0"/>
              <a:t>Click icon to add picture</a:t>
            </a:r>
            <a:endParaRPr lang="en-US" noProof="0" dirty="0"/>
          </a:p>
        </p:txBody>
      </p:sp>
      <p:sp>
        <p:nvSpPr>
          <p:cNvPr id="27" name="Text Placeholder 3"/>
          <p:cNvSpPr>
            <a:spLocks noGrp="1"/>
          </p:cNvSpPr>
          <p:nvPr>
            <p:ph type="body" sz="half" idx="20"/>
          </p:nvPr>
        </p:nvSpPr>
        <p:spPr>
          <a:xfrm>
            <a:off x="5993272" y="4796100"/>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Date Placeholder 3"/>
          <p:cNvSpPr>
            <a:spLocks noGrp="1"/>
          </p:cNvSpPr>
          <p:nvPr>
            <p:ph type="dt" sz="half" idx="23"/>
          </p:nvPr>
        </p:nvSpPr>
        <p:spPr/>
        <p:txBody>
          <a:bodyPr/>
          <a:lstStyle>
            <a:lvl1pPr>
              <a:defRPr/>
            </a:lvl1pPr>
          </a:lstStyle>
          <a:p>
            <a:pPr>
              <a:defRPr/>
            </a:pPr>
            <a:fld id="{8D8A7D4F-1D96-4BFB-9E21-F794B325F7B1}" type="datetimeFigureOut">
              <a:rPr lang="en-US"/>
              <a:pPr>
                <a:defRPr/>
              </a:pPr>
              <a:t>7/11/2020</a:t>
            </a:fld>
            <a:endParaRPr lang="en-US" dirty="0"/>
          </a:p>
        </p:txBody>
      </p:sp>
      <p:sp>
        <p:nvSpPr>
          <p:cNvPr id="13" name="Footer Placeholder 4"/>
          <p:cNvSpPr>
            <a:spLocks noGrp="1"/>
          </p:cNvSpPr>
          <p:nvPr>
            <p:ph type="ftr" sz="quarter" idx="24"/>
          </p:nvPr>
        </p:nvSpPr>
        <p:spPr/>
        <p:txBody>
          <a:bodyPr/>
          <a:lstStyle>
            <a:lvl1pPr>
              <a:defRPr/>
            </a:lvl1pPr>
          </a:lstStyle>
          <a:p>
            <a:pPr>
              <a:defRPr/>
            </a:pPr>
            <a:endParaRPr lang="en-US" dirty="0"/>
          </a:p>
        </p:txBody>
      </p:sp>
      <p:sp>
        <p:nvSpPr>
          <p:cNvPr id="14" name="Slide Number Placeholder 5"/>
          <p:cNvSpPr>
            <a:spLocks noGrp="1"/>
          </p:cNvSpPr>
          <p:nvPr>
            <p:ph type="sldNum" sz="quarter" idx="25"/>
          </p:nvPr>
        </p:nvSpPr>
        <p:spPr/>
        <p:txBody>
          <a:bodyPr/>
          <a:lstStyle>
            <a:lvl1pPr>
              <a:defRPr/>
            </a:lvl1pPr>
          </a:lstStyle>
          <a:p>
            <a:fld id="{317B7C14-5F48-458F-9381-AF0979959F87}" type="slidenum">
              <a:rPr lang="en-US" altLang="en-US"/>
              <a:pPr/>
              <a:t>‹#›</a:t>
            </a:fld>
            <a:endParaRPr lang="en-US" altLang="en-US" dirty="0"/>
          </a:p>
        </p:txBody>
      </p:sp>
    </p:spTree>
    <p:extLst>
      <p:ext uri="{BB962C8B-B14F-4D97-AF65-F5344CB8AC3E}">
        <p14:creationId xmlns:p14="http://schemas.microsoft.com/office/powerpoint/2010/main" val="2889856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E011FF5-58D2-4D60-A462-BFF434037C31}" type="datetimeFigureOut">
              <a:rPr lang="en-US"/>
              <a:pPr>
                <a:defRPr/>
              </a:pPr>
              <a:t>7/11/2020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633C63A-7497-4B2F-9080-E1F33317FACC}" type="slidenum">
              <a:rPr lang="en-US" altLang="en-US"/>
              <a:pPr/>
              <a:t>‹#›</a:t>
            </a:fld>
            <a:endParaRPr lang="en-US" altLang="en-US" dirty="0"/>
          </a:p>
        </p:txBody>
      </p:sp>
    </p:spTree>
    <p:extLst>
      <p:ext uri="{BB962C8B-B14F-4D97-AF65-F5344CB8AC3E}">
        <p14:creationId xmlns:p14="http://schemas.microsoft.com/office/powerpoint/2010/main" val="1431229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8" descr="C0-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5562600" y="381000"/>
            <a:ext cx="2182813" cy="365125"/>
          </a:xfrm>
        </p:spPr>
        <p:txBody>
          <a:bodyPr/>
          <a:lstStyle>
            <a:lvl1pPr algn="r">
              <a:defRPr smtClean="0"/>
            </a:lvl1pPr>
          </a:lstStyle>
          <a:p>
            <a:pPr>
              <a:defRPr/>
            </a:pPr>
            <a:fld id="{5491F3AE-5006-4888-BACE-2409621EDAB6}" type="datetimeFigureOut">
              <a:rPr lang="en-US"/>
              <a:pPr>
                <a:defRPr/>
              </a:pPr>
              <a:t>7/11/2020</a:t>
            </a:fld>
            <a:endParaRPr lang="en-US" dirty="0"/>
          </a:p>
        </p:txBody>
      </p:sp>
      <p:sp>
        <p:nvSpPr>
          <p:cNvPr id="6" name="Footer Placeholder 4"/>
          <p:cNvSpPr>
            <a:spLocks noGrp="1"/>
          </p:cNvSpPr>
          <p:nvPr>
            <p:ph type="ftr" sz="quarter" idx="11"/>
          </p:nvPr>
        </p:nvSpPr>
        <p:spPr>
          <a:xfrm>
            <a:off x="593725" y="381000"/>
            <a:ext cx="4830763" cy="365125"/>
          </a:xfr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7881938" y="381000"/>
            <a:ext cx="668337" cy="365125"/>
          </a:xfrm>
        </p:spPr>
        <p:txBody>
          <a:bodyPr/>
          <a:lstStyle>
            <a:lvl1pPr>
              <a:defRPr/>
            </a:lvl1pPr>
          </a:lstStyle>
          <a:p>
            <a:fld id="{F4342D91-FE69-48FF-B6C0-D846CFE26181}" type="slidenum">
              <a:rPr lang="en-US" altLang="en-US"/>
              <a:pPr/>
              <a:t>‹#›</a:t>
            </a:fld>
            <a:endParaRPr lang="en-US" altLang="en-US" dirty="0"/>
          </a:p>
        </p:txBody>
      </p:sp>
    </p:spTree>
    <p:extLst>
      <p:ext uri="{BB962C8B-B14F-4D97-AF65-F5344CB8AC3E}">
        <p14:creationId xmlns:p14="http://schemas.microsoft.com/office/powerpoint/2010/main" val="19959377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58751" y="1799167"/>
            <a:ext cx="8815800" cy="24976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Clr>
                <a:schemeClr val="dk1"/>
              </a:buClr>
              <a:buSzPts val="1400"/>
              <a:buFont typeface="Georgia"/>
              <a:buNone/>
              <a:defRPr sz="6600" b="0" i="0" u="none" strike="noStrike" cap="none">
                <a:solidFill>
                  <a:schemeClr val="dk1"/>
                </a:solidFill>
                <a:latin typeface="Georgia"/>
                <a:ea typeface="Georgia"/>
                <a:cs typeface="Georgia"/>
                <a:sym typeface="Georgia"/>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10" name="Google Shape;10;p2"/>
          <p:cNvSpPr txBox="1">
            <a:spLocks noGrp="1"/>
          </p:cNvSpPr>
          <p:nvPr>
            <p:ph type="subTitle" idx="1"/>
          </p:nvPr>
        </p:nvSpPr>
        <p:spPr>
          <a:xfrm>
            <a:off x="158751" y="4614333"/>
            <a:ext cx="8815800" cy="1752800"/>
          </a:xfrm>
          <a:prstGeom prst="rect">
            <a:avLst/>
          </a:prstGeom>
          <a:noFill/>
          <a:ln>
            <a:noFill/>
          </a:ln>
        </p:spPr>
        <p:txBody>
          <a:bodyPr spcFirstLastPara="1" wrap="square" lIns="91425" tIns="91425" rIns="91425" bIns="91425" anchor="t" anchorCtr="0">
            <a:noAutofit/>
          </a:bodyPr>
          <a:lstStyle>
            <a:lvl1pPr marL="0" marR="0" lvl="0" indent="0" algn="ctr" rtl="0">
              <a:spcBef>
                <a:spcPts val="400"/>
              </a:spcBef>
              <a:spcAft>
                <a:spcPts val="0"/>
              </a:spcAft>
              <a:buClr>
                <a:schemeClr val="dk1"/>
              </a:buClr>
              <a:buSzPts val="1400"/>
              <a:buFont typeface="Georgia"/>
              <a:buNone/>
              <a:defRPr sz="2000" b="0" i="0" u="none" strike="noStrike" cap="none">
                <a:solidFill>
                  <a:schemeClr val="dk1"/>
                </a:solidFill>
                <a:latin typeface="Georgia"/>
                <a:ea typeface="Georgia"/>
                <a:cs typeface="Georgia"/>
                <a:sym typeface="Georgia"/>
              </a:defRPr>
            </a:lvl1pPr>
            <a:lvl2pPr marL="457200" marR="0" lvl="1" indent="0" algn="ctr" rtl="0">
              <a:spcBef>
                <a:spcPts val="560"/>
              </a:spcBef>
              <a:spcAft>
                <a:spcPts val="0"/>
              </a:spcAft>
              <a:buClr>
                <a:schemeClr val="dk1"/>
              </a:buClr>
              <a:buSzPts val="1400"/>
              <a:buFont typeface="Georgia"/>
              <a:buNone/>
              <a:defRPr sz="2800" b="0" i="0" u="none" strike="noStrike" cap="none">
                <a:solidFill>
                  <a:schemeClr val="dk1"/>
                </a:solidFill>
                <a:latin typeface="Georgia"/>
                <a:ea typeface="Georgia"/>
                <a:cs typeface="Georgia"/>
                <a:sym typeface="Georgia"/>
              </a:defRPr>
            </a:lvl2pPr>
            <a:lvl3pPr marL="914400" marR="0" lvl="2" indent="0" algn="ctr" rtl="0">
              <a:spcBef>
                <a:spcPts val="480"/>
              </a:spcBef>
              <a:spcAft>
                <a:spcPts val="0"/>
              </a:spcAft>
              <a:buClr>
                <a:schemeClr val="dk1"/>
              </a:buClr>
              <a:buSzPts val="1400"/>
              <a:buFont typeface="Georgia"/>
              <a:buNone/>
              <a:defRPr sz="2400" b="0" i="0" u="none" strike="noStrike" cap="none">
                <a:solidFill>
                  <a:schemeClr val="dk1"/>
                </a:solidFill>
                <a:latin typeface="Georgia"/>
                <a:ea typeface="Georgia"/>
                <a:cs typeface="Georgia"/>
                <a:sym typeface="Georgia"/>
              </a:defRPr>
            </a:lvl3pPr>
            <a:lvl4pPr marL="1371600" marR="0" lvl="3" indent="0" algn="ctr" rtl="0">
              <a:spcBef>
                <a:spcPts val="400"/>
              </a:spcBef>
              <a:spcAft>
                <a:spcPts val="0"/>
              </a:spcAft>
              <a:buClr>
                <a:schemeClr val="dk1"/>
              </a:buClr>
              <a:buSzPts val="1400"/>
              <a:buFont typeface="Georgia"/>
              <a:buNone/>
              <a:defRPr sz="2000" b="0" i="0" u="none" strike="noStrike" cap="none">
                <a:solidFill>
                  <a:schemeClr val="dk1"/>
                </a:solidFill>
                <a:latin typeface="Georgia"/>
                <a:ea typeface="Georgia"/>
                <a:cs typeface="Georgia"/>
                <a:sym typeface="Georgia"/>
              </a:defRPr>
            </a:lvl4pPr>
            <a:lvl5pPr marL="1828800" marR="0" lvl="4" indent="0" algn="ctr" rtl="0">
              <a:spcBef>
                <a:spcPts val="400"/>
              </a:spcBef>
              <a:spcAft>
                <a:spcPts val="0"/>
              </a:spcAft>
              <a:buClr>
                <a:schemeClr val="dk1"/>
              </a:buClr>
              <a:buSzPts val="1400"/>
              <a:buFont typeface="Georgia"/>
              <a:buNone/>
              <a:defRPr sz="2000" b="0" i="0" u="none" strike="noStrike" cap="none">
                <a:solidFill>
                  <a:schemeClr val="dk1"/>
                </a:solidFill>
                <a:latin typeface="Georgia"/>
                <a:ea typeface="Georgia"/>
                <a:cs typeface="Georgia"/>
                <a:sym typeface="Georgia"/>
              </a:defRPr>
            </a:lvl5pPr>
            <a:lvl6pPr marL="2286000" marR="0" lvl="5" indent="0" algn="ctr" rtl="0">
              <a:spcBef>
                <a:spcPts val="400"/>
              </a:spcBef>
              <a:spcAft>
                <a:spcPts val="0"/>
              </a:spcAft>
              <a:buClr>
                <a:schemeClr val="dk1"/>
              </a:buClr>
              <a:buSzPts val="1400"/>
              <a:buFont typeface="Georgia"/>
              <a:buNone/>
              <a:defRPr sz="2000" b="0" i="0" u="none" strike="noStrike" cap="none">
                <a:solidFill>
                  <a:schemeClr val="dk1"/>
                </a:solidFill>
                <a:latin typeface="Georgia"/>
                <a:ea typeface="Georgia"/>
                <a:cs typeface="Georgia"/>
                <a:sym typeface="Georgia"/>
              </a:defRPr>
            </a:lvl6pPr>
            <a:lvl7pPr marL="2743200" marR="0" lvl="6" indent="0" algn="ctr" rtl="0">
              <a:spcBef>
                <a:spcPts val="400"/>
              </a:spcBef>
              <a:spcAft>
                <a:spcPts val="0"/>
              </a:spcAft>
              <a:buClr>
                <a:schemeClr val="dk1"/>
              </a:buClr>
              <a:buSzPts val="1400"/>
              <a:buFont typeface="Georgia"/>
              <a:buNone/>
              <a:defRPr sz="2000" b="0" i="0" u="none" strike="noStrike" cap="none">
                <a:solidFill>
                  <a:schemeClr val="dk1"/>
                </a:solidFill>
                <a:latin typeface="Georgia"/>
                <a:ea typeface="Georgia"/>
                <a:cs typeface="Georgia"/>
                <a:sym typeface="Georgia"/>
              </a:defRPr>
            </a:lvl7pPr>
            <a:lvl8pPr marL="3200400" marR="0" lvl="7" indent="0" algn="ctr" rtl="0">
              <a:spcBef>
                <a:spcPts val="400"/>
              </a:spcBef>
              <a:spcAft>
                <a:spcPts val="0"/>
              </a:spcAft>
              <a:buClr>
                <a:schemeClr val="dk1"/>
              </a:buClr>
              <a:buSzPts val="1400"/>
              <a:buFont typeface="Georgia"/>
              <a:buNone/>
              <a:defRPr sz="2000" b="0" i="0" u="none" strike="noStrike" cap="none">
                <a:solidFill>
                  <a:schemeClr val="dk1"/>
                </a:solidFill>
                <a:latin typeface="Georgia"/>
                <a:ea typeface="Georgia"/>
                <a:cs typeface="Georgia"/>
                <a:sym typeface="Georgia"/>
              </a:defRPr>
            </a:lvl8pPr>
            <a:lvl9pPr marL="3657600" marR="0" lvl="8" indent="0" algn="ctr" rtl="0">
              <a:spcBef>
                <a:spcPts val="400"/>
              </a:spcBef>
              <a:spcAft>
                <a:spcPts val="0"/>
              </a:spcAft>
              <a:buClr>
                <a:schemeClr val="dk1"/>
              </a:buClr>
              <a:buSzPts val="1400"/>
              <a:buFont typeface="Georgia"/>
              <a:buNone/>
              <a:defRPr sz="2000" b="0" i="0" u="none" strike="noStrike" cap="none">
                <a:solidFill>
                  <a:schemeClr val="dk1"/>
                </a:solidFill>
                <a:latin typeface="Georgia"/>
                <a:ea typeface="Georgia"/>
                <a:cs typeface="Georgia"/>
                <a:sym typeface="Georgia"/>
              </a:defRPr>
            </a:lvl9pPr>
          </a:lstStyle>
          <a:p>
            <a:endParaRPr/>
          </a:p>
        </p:txBody>
      </p:sp>
    </p:spTree>
    <p:extLst>
      <p:ext uri="{BB962C8B-B14F-4D97-AF65-F5344CB8AC3E}">
        <p14:creationId xmlns:p14="http://schemas.microsoft.com/office/powerpoint/2010/main" val="29048092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590800" y="520699"/>
            <a:ext cx="6096000" cy="1143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1400"/>
              <a:buFont typeface="Georgia"/>
              <a:buNone/>
              <a:defRPr sz="4400" b="0">
                <a:solidFill>
                  <a:schemeClr val="dk1"/>
                </a:solidFill>
                <a:latin typeface="Georgia"/>
                <a:ea typeface="Georgia"/>
                <a:cs typeface="Georgia"/>
                <a:sym typeface="Georgia"/>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3" name="Google Shape;13;p3"/>
          <p:cNvSpPr txBox="1">
            <a:spLocks noGrp="1"/>
          </p:cNvSpPr>
          <p:nvPr>
            <p:ph type="body" idx="1"/>
          </p:nvPr>
        </p:nvSpPr>
        <p:spPr>
          <a:xfrm>
            <a:off x="457200" y="1873252"/>
            <a:ext cx="8229600" cy="4561600"/>
          </a:xfrm>
          <a:prstGeom prst="rect">
            <a:avLst/>
          </a:prstGeom>
          <a:noFill/>
          <a:ln>
            <a:noFill/>
          </a:ln>
        </p:spPr>
        <p:txBody>
          <a:bodyPr spcFirstLastPara="1" wrap="square" lIns="91425" tIns="91425" rIns="91425" bIns="91425" anchor="t" anchorCtr="0">
            <a:noAutofit/>
          </a:bodyPr>
          <a:lstStyle>
            <a:lvl1pPr marL="457200" lvl="0" indent="-228600" algn="l" rtl="0">
              <a:spcBef>
                <a:spcPts val="640"/>
              </a:spcBef>
              <a:spcAft>
                <a:spcPts val="0"/>
              </a:spcAft>
              <a:buClr>
                <a:schemeClr val="dk1"/>
              </a:buClr>
              <a:buSzPts val="1400"/>
              <a:buFont typeface="Georgia"/>
              <a:buNone/>
              <a:defRPr sz="3200">
                <a:solidFill>
                  <a:schemeClr val="dk1"/>
                </a:solidFill>
                <a:latin typeface="Georgia"/>
                <a:ea typeface="Georgia"/>
                <a:cs typeface="Georgia"/>
                <a:sym typeface="Georgia"/>
              </a:defRPr>
            </a:lvl1pPr>
            <a:lvl2pPr marL="914400" lvl="1" indent="-317500" algn="l" rtl="0">
              <a:spcBef>
                <a:spcPts val="560"/>
              </a:spcBef>
              <a:spcAft>
                <a:spcPts val="0"/>
              </a:spcAft>
              <a:buClr>
                <a:schemeClr val="dk1"/>
              </a:buClr>
              <a:buSzPts val="1400"/>
              <a:buFont typeface="Georgia"/>
              <a:buChar char="–"/>
              <a:defRPr sz="2800">
                <a:solidFill>
                  <a:schemeClr val="dk1"/>
                </a:solidFill>
                <a:latin typeface="Georgia"/>
                <a:ea typeface="Georgia"/>
                <a:cs typeface="Georgia"/>
                <a:sym typeface="Georgia"/>
              </a:defRPr>
            </a:lvl2pPr>
            <a:lvl3pPr marL="1371600" lvl="2" indent="-317500" algn="l" rtl="0">
              <a:spcBef>
                <a:spcPts val="480"/>
              </a:spcBef>
              <a:spcAft>
                <a:spcPts val="0"/>
              </a:spcAft>
              <a:buClr>
                <a:schemeClr val="dk1"/>
              </a:buClr>
              <a:buSzPts val="1400"/>
              <a:buFont typeface="Georgia"/>
              <a:buChar char="•"/>
              <a:defRPr sz="2400">
                <a:solidFill>
                  <a:schemeClr val="dk1"/>
                </a:solidFill>
                <a:latin typeface="Georgia"/>
                <a:ea typeface="Georgia"/>
                <a:cs typeface="Georgia"/>
                <a:sym typeface="Georgia"/>
              </a:defRPr>
            </a:lvl3pPr>
            <a:lvl4pPr marL="1828800" lvl="3" indent="-317500" algn="l" rtl="0">
              <a:spcBef>
                <a:spcPts val="400"/>
              </a:spcBef>
              <a:spcAft>
                <a:spcPts val="0"/>
              </a:spcAft>
              <a:buClr>
                <a:schemeClr val="dk1"/>
              </a:buClr>
              <a:buSzPts val="1400"/>
              <a:buFont typeface="Georgia"/>
              <a:buChar char="–"/>
              <a:defRPr sz="2000">
                <a:solidFill>
                  <a:schemeClr val="dk1"/>
                </a:solidFill>
                <a:latin typeface="Georgia"/>
                <a:ea typeface="Georgia"/>
                <a:cs typeface="Georgia"/>
                <a:sym typeface="Georgia"/>
              </a:defRPr>
            </a:lvl4pPr>
            <a:lvl5pPr marL="2286000" lvl="4" indent="-317500" algn="l" rtl="0">
              <a:spcBef>
                <a:spcPts val="400"/>
              </a:spcBef>
              <a:spcAft>
                <a:spcPts val="0"/>
              </a:spcAft>
              <a:buClr>
                <a:schemeClr val="dk1"/>
              </a:buClr>
              <a:buSzPts val="1400"/>
              <a:buFont typeface="Georgia"/>
              <a:buChar char="»"/>
              <a:defRPr sz="2000">
                <a:solidFill>
                  <a:schemeClr val="dk1"/>
                </a:solidFill>
                <a:latin typeface="Georgia"/>
                <a:ea typeface="Georgia"/>
                <a:cs typeface="Georgia"/>
                <a:sym typeface="Georgia"/>
              </a:defRPr>
            </a:lvl5pPr>
            <a:lvl6pPr marL="2743200" lvl="5" indent="-317500" algn="l" rtl="0">
              <a:spcBef>
                <a:spcPts val="400"/>
              </a:spcBef>
              <a:spcAft>
                <a:spcPts val="0"/>
              </a:spcAft>
              <a:buClr>
                <a:schemeClr val="dk1"/>
              </a:buClr>
              <a:buSzPts val="1400"/>
              <a:buFont typeface="Georgia"/>
              <a:buChar char="•"/>
              <a:defRPr sz="2000">
                <a:solidFill>
                  <a:schemeClr val="dk1"/>
                </a:solidFill>
                <a:latin typeface="Georgia"/>
                <a:ea typeface="Georgia"/>
                <a:cs typeface="Georgia"/>
                <a:sym typeface="Georgia"/>
              </a:defRPr>
            </a:lvl6pPr>
            <a:lvl7pPr marL="3200400" lvl="6" indent="-317500" algn="l" rtl="0">
              <a:spcBef>
                <a:spcPts val="400"/>
              </a:spcBef>
              <a:spcAft>
                <a:spcPts val="0"/>
              </a:spcAft>
              <a:buClr>
                <a:schemeClr val="dk1"/>
              </a:buClr>
              <a:buSzPts val="1400"/>
              <a:buFont typeface="Georgia"/>
              <a:buChar char="•"/>
              <a:defRPr sz="2000">
                <a:solidFill>
                  <a:schemeClr val="dk1"/>
                </a:solidFill>
                <a:latin typeface="Georgia"/>
                <a:ea typeface="Georgia"/>
                <a:cs typeface="Georgia"/>
                <a:sym typeface="Georgia"/>
              </a:defRPr>
            </a:lvl7pPr>
            <a:lvl8pPr marL="3657600" lvl="7" indent="-317500" algn="l" rtl="0">
              <a:spcBef>
                <a:spcPts val="400"/>
              </a:spcBef>
              <a:spcAft>
                <a:spcPts val="0"/>
              </a:spcAft>
              <a:buClr>
                <a:schemeClr val="dk1"/>
              </a:buClr>
              <a:buSzPts val="1400"/>
              <a:buFont typeface="Georgia"/>
              <a:buChar char="•"/>
              <a:defRPr sz="2000">
                <a:solidFill>
                  <a:schemeClr val="dk1"/>
                </a:solidFill>
                <a:latin typeface="Georgia"/>
                <a:ea typeface="Georgia"/>
                <a:cs typeface="Georgia"/>
                <a:sym typeface="Georgia"/>
              </a:defRPr>
            </a:lvl8pPr>
            <a:lvl9pPr marL="4114800" lvl="8" indent="-317500" algn="l" rtl="0">
              <a:spcBef>
                <a:spcPts val="400"/>
              </a:spcBef>
              <a:spcAft>
                <a:spcPts val="0"/>
              </a:spcAft>
              <a:buClr>
                <a:schemeClr val="dk1"/>
              </a:buClr>
              <a:buSzPts val="1400"/>
              <a:buFont typeface="Georgia"/>
              <a:buChar char="•"/>
              <a:defRPr sz="2000">
                <a:solidFill>
                  <a:schemeClr val="dk1"/>
                </a:solidFill>
                <a:latin typeface="Georgia"/>
                <a:ea typeface="Georgia"/>
                <a:cs typeface="Georgia"/>
                <a:sym typeface="Georgia"/>
              </a:defRPr>
            </a:lvl9pPr>
          </a:lstStyle>
          <a:p>
            <a:endParaRPr/>
          </a:p>
        </p:txBody>
      </p:sp>
    </p:spTree>
    <p:extLst>
      <p:ext uri="{BB962C8B-B14F-4D97-AF65-F5344CB8AC3E}">
        <p14:creationId xmlns:p14="http://schemas.microsoft.com/office/powerpoint/2010/main" val="36313202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22313" y="4406901"/>
            <a:ext cx="7772400" cy="13620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1400"/>
              <a:buNone/>
              <a:defRPr sz="4000" b="0" cap="none"/>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6" name="Google Shape;16;p4"/>
          <p:cNvSpPr txBox="1">
            <a:spLocks noGrp="1"/>
          </p:cNvSpPr>
          <p:nvPr>
            <p:ph type="body" idx="1"/>
          </p:nvPr>
        </p:nvSpPr>
        <p:spPr>
          <a:xfrm>
            <a:off x="722313" y="2906713"/>
            <a:ext cx="7772400" cy="1500000"/>
          </a:xfrm>
          <a:prstGeom prst="rect">
            <a:avLst/>
          </a:prstGeom>
          <a:noFill/>
          <a:ln>
            <a:noFill/>
          </a:ln>
        </p:spPr>
        <p:txBody>
          <a:bodyPr spcFirstLastPara="1" wrap="square" lIns="91425" tIns="91425" rIns="91425" bIns="91425" anchor="b" anchorCtr="0">
            <a:noAutofit/>
          </a:bodyPr>
          <a:lstStyle>
            <a:lvl1pPr marL="457200" lvl="0" indent="-228600" rtl="0">
              <a:spcBef>
                <a:spcPts val="640"/>
              </a:spcBef>
              <a:spcAft>
                <a:spcPts val="0"/>
              </a:spcAft>
              <a:buClr>
                <a:schemeClr val="dk1"/>
              </a:buClr>
              <a:buSzPts val="1400"/>
              <a:buFont typeface="Georgia"/>
              <a:buNone/>
              <a:defRPr sz="2000">
                <a:solidFill>
                  <a:schemeClr val="dk1"/>
                </a:solidFill>
              </a:defRPr>
            </a:lvl1pPr>
            <a:lvl2pPr marL="914400" lvl="1" indent="-228600" rtl="0">
              <a:spcBef>
                <a:spcPts val="560"/>
              </a:spcBef>
              <a:spcAft>
                <a:spcPts val="0"/>
              </a:spcAft>
              <a:buClr>
                <a:schemeClr val="dk1"/>
              </a:buClr>
              <a:buSzPts val="1400"/>
              <a:buFont typeface="Georgia"/>
              <a:buNone/>
              <a:defRPr sz="1800">
                <a:solidFill>
                  <a:schemeClr val="dk1"/>
                </a:solidFill>
              </a:defRPr>
            </a:lvl2pPr>
            <a:lvl3pPr marL="1371600" lvl="2" indent="-228600" rtl="0">
              <a:spcBef>
                <a:spcPts val="480"/>
              </a:spcBef>
              <a:spcAft>
                <a:spcPts val="0"/>
              </a:spcAft>
              <a:buClr>
                <a:schemeClr val="dk1"/>
              </a:buClr>
              <a:buSzPts val="1400"/>
              <a:buFont typeface="Georgia"/>
              <a:buNone/>
              <a:defRPr sz="1600">
                <a:solidFill>
                  <a:schemeClr val="dk1"/>
                </a:solidFill>
              </a:defRPr>
            </a:lvl3pPr>
            <a:lvl4pPr marL="1828800" lvl="3" indent="-228600" rtl="0">
              <a:spcBef>
                <a:spcPts val="400"/>
              </a:spcBef>
              <a:spcAft>
                <a:spcPts val="0"/>
              </a:spcAft>
              <a:buClr>
                <a:schemeClr val="dk1"/>
              </a:buClr>
              <a:buSzPts val="1400"/>
              <a:buFont typeface="Georgia"/>
              <a:buNone/>
              <a:defRPr sz="1400">
                <a:solidFill>
                  <a:schemeClr val="dk1"/>
                </a:solidFill>
              </a:defRPr>
            </a:lvl4pPr>
            <a:lvl5pPr marL="2286000" lvl="4" indent="-228600" rtl="0">
              <a:spcBef>
                <a:spcPts val="400"/>
              </a:spcBef>
              <a:spcAft>
                <a:spcPts val="0"/>
              </a:spcAft>
              <a:buClr>
                <a:schemeClr val="dk1"/>
              </a:buClr>
              <a:buSzPts val="1400"/>
              <a:buFont typeface="Georgia"/>
              <a:buNone/>
              <a:defRPr sz="1400">
                <a:solidFill>
                  <a:schemeClr val="dk1"/>
                </a:solidFill>
              </a:defRPr>
            </a:lvl5pPr>
            <a:lvl6pPr marL="2743200" lvl="5" indent="-228600" rtl="0">
              <a:spcBef>
                <a:spcPts val="400"/>
              </a:spcBef>
              <a:spcAft>
                <a:spcPts val="0"/>
              </a:spcAft>
              <a:buClr>
                <a:schemeClr val="dk1"/>
              </a:buClr>
              <a:buSzPts val="1400"/>
              <a:buFont typeface="Georgia"/>
              <a:buNone/>
              <a:defRPr sz="1400">
                <a:solidFill>
                  <a:schemeClr val="dk1"/>
                </a:solidFill>
              </a:defRPr>
            </a:lvl6pPr>
            <a:lvl7pPr marL="3200400" lvl="6" indent="-228600" rtl="0">
              <a:spcBef>
                <a:spcPts val="400"/>
              </a:spcBef>
              <a:spcAft>
                <a:spcPts val="0"/>
              </a:spcAft>
              <a:buClr>
                <a:schemeClr val="dk1"/>
              </a:buClr>
              <a:buSzPts val="1400"/>
              <a:buFont typeface="Georgia"/>
              <a:buNone/>
              <a:defRPr sz="1400">
                <a:solidFill>
                  <a:schemeClr val="dk1"/>
                </a:solidFill>
              </a:defRPr>
            </a:lvl7pPr>
            <a:lvl8pPr marL="3657600" lvl="7" indent="-228600" rtl="0">
              <a:spcBef>
                <a:spcPts val="400"/>
              </a:spcBef>
              <a:spcAft>
                <a:spcPts val="0"/>
              </a:spcAft>
              <a:buClr>
                <a:schemeClr val="dk1"/>
              </a:buClr>
              <a:buSzPts val="1400"/>
              <a:buFont typeface="Georgia"/>
              <a:buNone/>
              <a:defRPr sz="1400">
                <a:solidFill>
                  <a:schemeClr val="dk1"/>
                </a:solidFill>
              </a:defRPr>
            </a:lvl8pPr>
            <a:lvl9pPr marL="4114800" lvl="8" indent="-228600" rtl="0">
              <a:spcBef>
                <a:spcPts val="400"/>
              </a:spcBef>
              <a:spcAft>
                <a:spcPts val="0"/>
              </a:spcAft>
              <a:buClr>
                <a:schemeClr val="dk1"/>
              </a:buClr>
              <a:buSzPts val="1400"/>
              <a:buFont typeface="Georgia"/>
              <a:buNone/>
              <a:defRPr sz="1400">
                <a:solidFill>
                  <a:schemeClr val="dk1"/>
                </a:solidFill>
              </a:defRPr>
            </a:lvl9pPr>
          </a:lstStyle>
          <a:p>
            <a:endParaRPr/>
          </a:p>
        </p:txBody>
      </p:sp>
    </p:spTree>
    <p:extLst>
      <p:ext uri="{BB962C8B-B14F-4D97-AF65-F5344CB8AC3E}">
        <p14:creationId xmlns:p14="http://schemas.microsoft.com/office/powerpoint/2010/main" val="1032135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2590800" y="520699"/>
            <a:ext cx="6096000" cy="1143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1400"/>
              <a:buFont typeface="Georgia"/>
              <a:buNone/>
              <a:defRPr sz="4400" b="0">
                <a:solidFill>
                  <a:schemeClr val="dk1"/>
                </a:solidFill>
                <a:latin typeface="Georgia"/>
                <a:ea typeface="Georgia"/>
                <a:cs typeface="Georgia"/>
                <a:sym typeface="Georgia"/>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9" name="Google Shape;19;p5"/>
          <p:cNvSpPr txBox="1">
            <a:spLocks noGrp="1"/>
          </p:cNvSpPr>
          <p:nvPr>
            <p:ph type="body" idx="1"/>
          </p:nvPr>
        </p:nvSpPr>
        <p:spPr>
          <a:xfrm>
            <a:off x="457200" y="2055284"/>
            <a:ext cx="4038600" cy="4526000"/>
          </a:xfrm>
          <a:prstGeom prst="rect">
            <a:avLst/>
          </a:prstGeom>
          <a:noFill/>
          <a:ln>
            <a:noFill/>
          </a:ln>
        </p:spPr>
        <p:txBody>
          <a:bodyPr spcFirstLastPara="1" wrap="square" lIns="91425" tIns="91425" rIns="91425" bIns="91425" anchor="t" anchorCtr="0">
            <a:noAutofit/>
          </a:bodyPr>
          <a:lstStyle>
            <a:lvl1pPr marL="457200" lvl="0" indent="-228600" rtl="0">
              <a:spcBef>
                <a:spcPts val="640"/>
              </a:spcBef>
              <a:spcAft>
                <a:spcPts val="0"/>
              </a:spcAft>
              <a:buSzPts val="1400"/>
              <a:buNone/>
              <a:defRPr sz="2800"/>
            </a:lvl1pPr>
            <a:lvl2pPr marL="914400" lvl="1" indent="-317500" rtl="0">
              <a:spcBef>
                <a:spcPts val="560"/>
              </a:spcBef>
              <a:spcAft>
                <a:spcPts val="0"/>
              </a:spcAft>
              <a:buSzPts val="1400"/>
              <a:buChar char="–"/>
              <a:defRPr sz="2400"/>
            </a:lvl2pPr>
            <a:lvl3pPr marL="1371600" lvl="2" indent="-317500" rtl="0">
              <a:spcBef>
                <a:spcPts val="480"/>
              </a:spcBef>
              <a:spcAft>
                <a:spcPts val="0"/>
              </a:spcAft>
              <a:buSzPts val="1400"/>
              <a:buChar char="•"/>
              <a:defRPr sz="2000"/>
            </a:lvl3pPr>
            <a:lvl4pPr marL="1828800" lvl="3" indent="-317500" rtl="0">
              <a:spcBef>
                <a:spcPts val="400"/>
              </a:spcBef>
              <a:spcAft>
                <a:spcPts val="0"/>
              </a:spcAft>
              <a:buSzPts val="1400"/>
              <a:buChar char="–"/>
              <a:defRPr sz="1800"/>
            </a:lvl4pPr>
            <a:lvl5pPr marL="2286000" lvl="4" indent="-317500" rtl="0">
              <a:spcBef>
                <a:spcPts val="400"/>
              </a:spcBef>
              <a:spcAft>
                <a:spcPts val="0"/>
              </a:spcAft>
              <a:buSzPts val="1400"/>
              <a:buChar char="»"/>
              <a:defRPr sz="1800"/>
            </a:lvl5pPr>
            <a:lvl6pPr marL="2743200" lvl="5" indent="-317500" rtl="0">
              <a:spcBef>
                <a:spcPts val="400"/>
              </a:spcBef>
              <a:spcAft>
                <a:spcPts val="0"/>
              </a:spcAft>
              <a:buSzPts val="1400"/>
              <a:buChar char="•"/>
              <a:defRPr sz="1800"/>
            </a:lvl6pPr>
            <a:lvl7pPr marL="3200400" lvl="6" indent="-317500" rtl="0">
              <a:spcBef>
                <a:spcPts val="400"/>
              </a:spcBef>
              <a:spcAft>
                <a:spcPts val="0"/>
              </a:spcAft>
              <a:buSzPts val="1400"/>
              <a:buChar char="•"/>
              <a:defRPr sz="1800"/>
            </a:lvl7pPr>
            <a:lvl8pPr marL="3657600" lvl="7" indent="-317500" rtl="0">
              <a:spcBef>
                <a:spcPts val="400"/>
              </a:spcBef>
              <a:spcAft>
                <a:spcPts val="0"/>
              </a:spcAft>
              <a:buSzPts val="1400"/>
              <a:buChar char="•"/>
              <a:defRPr sz="1800"/>
            </a:lvl8pPr>
            <a:lvl9pPr marL="4114800" lvl="8" indent="-317500" rtl="0">
              <a:spcBef>
                <a:spcPts val="400"/>
              </a:spcBef>
              <a:spcAft>
                <a:spcPts val="0"/>
              </a:spcAft>
              <a:buSzPts val="1400"/>
              <a:buChar char="•"/>
              <a:defRPr sz="1800"/>
            </a:lvl9pPr>
          </a:lstStyle>
          <a:p>
            <a:endParaRPr/>
          </a:p>
        </p:txBody>
      </p:sp>
      <p:sp>
        <p:nvSpPr>
          <p:cNvPr id="20" name="Google Shape;20;p5"/>
          <p:cNvSpPr txBox="1">
            <a:spLocks noGrp="1"/>
          </p:cNvSpPr>
          <p:nvPr>
            <p:ph type="body" idx="2"/>
          </p:nvPr>
        </p:nvSpPr>
        <p:spPr>
          <a:xfrm>
            <a:off x="4648200" y="2055284"/>
            <a:ext cx="4038600" cy="4526000"/>
          </a:xfrm>
          <a:prstGeom prst="rect">
            <a:avLst/>
          </a:prstGeom>
          <a:noFill/>
          <a:ln>
            <a:noFill/>
          </a:ln>
        </p:spPr>
        <p:txBody>
          <a:bodyPr spcFirstLastPara="1" wrap="square" lIns="91425" tIns="91425" rIns="91425" bIns="91425" anchor="t" anchorCtr="0">
            <a:noAutofit/>
          </a:bodyPr>
          <a:lstStyle>
            <a:lvl1pPr marL="457200" lvl="0" indent="-228600" rtl="0">
              <a:spcBef>
                <a:spcPts val="640"/>
              </a:spcBef>
              <a:spcAft>
                <a:spcPts val="0"/>
              </a:spcAft>
              <a:buSzPts val="1400"/>
              <a:buNone/>
              <a:defRPr sz="2800"/>
            </a:lvl1pPr>
            <a:lvl2pPr marL="914400" lvl="1" indent="-317500" rtl="0">
              <a:spcBef>
                <a:spcPts val="560"/>
              </a:spcBef>
              <a:spcAft>
                <a:spcPts val="0"/>
              </a:spcAft>
              <a:buSzPts val="1400"/>
              <a:buChar char="–"/>
              <a:defRPr sz="2400"/>
            </a:lvl2pPr>
            <a:lvl3pPr marL="1371600" lvl="2" indent="-317500" rtl="0">
              <a:spcBef>
                <a:spcPts val="480"/>
              </a:spcBef>
              <a:spcAft>
                <a:spcPts val="0"/>
              </a:spcAft>
              <a:buSzPts val="1400"/>
              <a:buChar char="•"/>
              <a:defRPr sz="2000"/>
            </a:lvl3pPr>
            <a:lvl4pPr marL="1828800" lvl="3" indent="-317500" rtl="0">
              <a:spcBef>
                <a:spcPts val="400"/>
              </a:spcBef>
              <a:spcAft>
                <a:spcPts val="0"/>
              </a:spcAft>
              <a:buSzPts val="1400"/>
              <a:buChar char="–"/>
              <a:defRPr sz="1800"/>
            </a:lvl4pPr>
            <a:lvl5pPr marL="2286000" lvl="4" indent="-317500" rtl="0">
              <a:spcBef>
                <a:spcPts val="400"/>
              </a:spcBef>
              <a:spcAft>
                <a:spcPts val="0"/>
              </a:spcAft>
              <a:buSzPts val="1400"/>
              <a:buChar char="»"/>
              <a:defRPr sz="1800"/>
            </a:lvl5pPr>
            <a:lvl6pPr marL="2743200" lvl="5" indent="-317500" rtl="0">
              <a:spcBef>
                <a:spcPts val="400"/>
              </a:spcBef>
              <a:spcAft>
                <a:spcPts val="0"/>
              </a:spcAft>
              <a:buSzPts val="1400"/>
              <a:buChar char="•"/>
              <a:defRPr sz="1800"/>
            </a:lvl6pPr>
            <a:lvl7pPr marL="3200400" lvl="6" indent="-317500" rtl="0">
              <a:spcBef>
                <a:spcPts val="400"/>
              </a:spcBef>
              <a:spcAft>
                <a:spcPts val="0"/>
              </a:spcAft>
              <a:buSzPts val="1400"/>
              <a:buChar char="•"/>
              <a:defRPr sz="1800"/>
            </a:lvl7pPr>
            <a:lvl8pPr marL="3657600" lvl="7" indent="-317500" rtl="0">
              <a:spcBef>
                <a:spcPts val="400"/>
              </a:spcBef>
              <a:spcAft>
                <a:spcPts val="0"/>
              </a:spcAft>
              <a:buSzPts val="1400"/>
              <a:buChar char="•"/>
              <a:defRPr sz="1800"/>
            </a:lvl8pPr>
            <a:lvl9pPr marL="4114800" lvl="8" indent="-317500" rtl="0">
              <a:spcBef>
                <a:spcPts val="400"/>
              </a:spcBef>
              <a:spcAft>
                <a:spcPts val="0"/>
              </a:spcAft>
              <a:buSzPts val="1400"/>
              <a:buChar char="•"/>
              <a:defRPr sz="1800"/>
            </a:lvl9pPr>
          </a:lstStyle>
          <a:p>
            <a:endParaRPr/>
          </a:p>
        </p:txBody>
      </p:sp>
    </p:spTree>
    <p:extLst>
      <p:ext uri="{BB962C8B-B14F-4D97-AF65-F5344CB8AC3E}">
        <p14:creationId xmlns:p14="http://schemas.microsoft.com/office/powerpoint/2010/main" val="36008879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2590800" y="520699"/>
            <a:ext cx="6096000" cy="1143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3" name="Google Shape;23;p6"/>
          <p:cNvSpPr txBox="1">
            <a:spLocks noGrp="1"/>
          </p:cNvSpPr>
          <p:nvPr>
            <p:ph type="body" idx="1"/>
          </p:nvPr>
        </p:nvSpPr>
        <p:spPr>
          <a:xfrm>
            <a:off x="457200" y="1873779"/>
            <a:ext cx="4040100" cy="639600"/>
          </a:xfrm>
          <a:prstGeom prst="rect">
            <a:avLst/>
          </a:prstGeom>
          <a:noFill/>
          <a:ln>
            <a:noFill/>
          </a:ln>
        </p:spPr>
        <p:txBody>
          <a:bodyPr spcFirstLastPara="1" wrap="square" lIns="91425" tIns="91425" rIns="91425" bIns="91425" anchor="b" anchorCtr="0">
            <a:noAutofit/>
          </a:bodyPr>
          <a:lstStyle>
            <a:lvl1pPr marL="457200" lvl="0" indent="-228600" rtl="0">
              <a:spcBef>
                <a:spcPts val="640"/>
              </a:spcBef>
              <a:spcAft>
                <a:spcPts val="0"/>
              </a:spcAft>
              <a:buSzPts val="1400"/>
              <a:buFont typeface="Georgia"/>
              <a:buNone/>
              <a:defRPr sz="2400" b="0"/>
            </a:lvl1pPr>
            <a:lvl2pPr marL="914400" lvl="1" indent="-228600" rtl="0">
              <a:spcBef>
                <a:spcPts val="560"/>
              </a:spcBef>
              <a:spcAft>
                <a:spcPts val="0"/>
              </a:spcAft>
              <a:buSzPts val="1400"/>
              <a:buFont typeface="Georgia"/>
              <a:buNone/>
              <a:defRPr sz="2000" b="1"/>
            </a:lvl2pPr>
            <a:lvl3pPr marL="1371600" lvl="2" indent="-228600" rtl="0">
              <a:spcBef>
                <a:spcPts val="480"/>
              </a:spcBef>
              <a:spcAft>
                <a:spcPts val="0"/>
              </a:spcAft>
              <a:buSzPts val="1400"/>
              <a:buFont typeface="Georgia"/>
              <a:buNone/>
              <a:defRPr sz="1800" b="1"/>
            </a:lvl3pPr>
            <a:lvl4pPr marL="1828800" lvl="3" indent="-228600" rtl="0">
              <a:spcBef>
                <a:spcPts val="400"/>
              </a:spcBef>
              <a:spcAft>
                <a:spcPts val="0"/>
              </a:spcAft>
              <a:buSzPts val="1400"/>
              <a:buFont typeface="Georgia"/>
              <a:buNone/>
              <a:defRPr sz="1600" b="1"/>
            </a:lvl4pPr>
            <a:lvl5pPr marL="2286000" lvl="4" indent="-228600" rtl="0">
              <a:spcBef>
                <a:spcPts val="400"/>
              </a:spcBef>
              <a:spcAft>
                <a:spcPts val="0"/>
              </a:spcAft>
              <a:buSzPts val="1400"/>
              <a:buFont typeface="Georgia"/>
              <a:buNone/>
              <a:defRPr sz="1600" b="1"/>
            </a:lvl5pPr>
            <a:lvl6pPr marL="2743200" lvl="5" indent="-228600" rtl="0">
              <a:spcBef>
                <a:spcPts val="400"/>
              </a:spcBef>
              <a:spcAft>
                <a:spcPts val="0"/>
              </a:spcAft>
              <a:buSzPts val="1400"/>
              <a:buFont typeface="Georgia"/>
              <a:buNone/>
              <a:defRPr sz="1600" b="1"/>
            </a:lvl6pPr>
            <a:lvl7pPr marL="3200400" lvl="6" indent="-228600" rtl="0">
              <a:spcBef>
                <a:spcPts val="400"/>
              </a:spcBef>
              <a:spcAft>
                <a:spcPts val="0"/>
              </a:spcAft>
              <a:buSzPts val="1400"/>
              <a:buFont typeface="Georgia"/>
              <a:buNone/>
              <a:defRPr sz="1600" b="1"/>
            </a:lvl7pPr>
            <a:lvl8pPr marL="3657600" lvl="7" indent="-228600" rtl="0">
              <a:spcBef>
                <a:spcPts val="400"/>
              </a:spcBef>
              <a:spcAft>
                <a:spcPts val="0"/>
              </a:spcAft>
              <a:buSzPts val="1400"/>
              <a:buFont typeface="Georgia"/>
              <a:buNone/>
              <a:defRPr sz="1600" b="1"/>
            </a:lvl8pPr>
            <a:lvl9pPr marL="4114800" lvl="8" indent="-228600" rtl="0">
              <a:spcBef>
                <a:spcPts val="400"/>
              </a:spcBef>
              <a:spcAft>
                <a:spcPts val="0"/>
              </a:spcAft>
              <a:buSzPts val="1400"/>
              <a:buFont typeface="Georgia"/>
              <a:buNone/>
              <a:defRPr sz="1600" b="1"/>
            </a:lvl9pPr>
          </a:lstStyle>
          <a:p>
            <a:endParaRPr/>
          </a:p>
        </p:txBody>
      </p:sp>
      <p:sp>
        <p:nvSpPr>
          <p:cNvPr id="24" name="Google Shape;24;p6"/>
          <p:cNvSpPr txBox="1">
            <a:spLocks noGrp="1"/>
          </p:cNvSpPr>
          <p:nvPr>
            <p:ph type="body" idx="2"/>
          </p:nvPr>
        </p:nvSpPr>
        <p:spPr>
          <a:xfrm>
            <a:off x="457200" y="2513541"/>
            <a:ext cx="4040100" cy="3951200"/>
          </a:xfrm>
          <a:prstGeom prst="rect">
            <a:avLst/>
          </a:prstGeom>
          <a:noFill/>
          <a:ln>
            <a:noFill/>
          </a:ln>
        </p:spPr>
        <p:txBody>
          <a:bodyPr spcFirstLastPara="1" wrap="square" lIns="91425" tIns="91425" rIns="91425" bIns="91425" anchor="t" anchorCtr="0">
            <a:noAutofit/>
          </a:bodyPr>
          <a:lstStyle>
            <a:lvl1pPr marL="457200" lvl="0" indent="-228600" rtl="0">
              <a:spcBef>
                <a:spcPts val="640"/>
              </a:spcBef>
              <a:spcAft>
                <a:spcPts val="0"/>
              </a:spcAft>
              <a:buSzPts val="1400"/>
              <a:buNone/>
              <a:defRPr sz="2400"/>
            </a:lvl1pPr>
            <a:lvl2pPr marL="914400" lvl="1" indent="-317500" rtl="0">
              <a:spcBef>
                <a:spcPts val="560"/>
              </a:spcBef>
              <a:spcAft>
                <a:spcPts val="0"/>
              </a:spcAft>
              <a:buSzPts val="1400"/>
              <a:buChar char="–"/>
              <a:defRPr sz="2000"/>
            </a:lvl2pPr>
            <a:lvl3pPr marL="1371600" lvl="2" indent="-317500" rtl="0">
              <a:spcBef>
                <a:spcPts val="480"/>
              </a:spcBef>
              <a:spcAft>
                <a:spcPts val="0"/>
              </a:spcAft>
              <a:buSzPts val="1400"/>
              <a:buChar char="•"/>
              <a:defRPr sz="1800"/>
            </a:lvl3pPr>
            <a:lvl4pPr marL="1828800" lvl="3" indent="-317500" rtl="0">
              <a:spcBef>
                <a:spcPts val="400"/>
              </a:spcBef>
              <a:spcAft>
                <a:spcPts val="0"/>
              </a:spcAft>
              <a:buSzPts val="1400"/>
              <a:buChar char="–"/>
              <a:defRPr sz="1600"/>
            </a:lvl4pPr>
            <a:lvl5pPr marL="2286000" lvl="4" indent="-317500" rtl="0">
              <a:spcBef>
                <a:spcPts val="400"/>
              </a:spcBef>
              <a:spcAft>
                <a:spcPts val="0"/>
              </a:spcAft>
              <a:buSzPts val="1400"/>
              <a:buChar char="»"/>
              <a:defRPr sz="1600"/>
            </a:lvl5pPr>
            <a:lvl6pPr marL="2743200" lvl="5" indent="-317500" rtl="0">
              <a:spcBef>
                <a:spcPts val="400"/>
              </a:spcBef>
              <a:spcAft>
                <a:spcPts val="0"/>
              </a:spcAft>
              <a:buSzPts val="1400"/>
              <a:buChar char="•"/>
              <a:defRPr sz="1600"/>
            </a:lvl6pPr>
            <a:lvl7pPr marL="3200400" lvl="6" indent="-317500" rtl="0">
              <a:spcBef>
                <a:spcPts val="400"/>
              </a:spcBef>
              <a:spcAft>
                <a:spcPts val="0"/>
              </a:spcAft>
              <a:buSzPts val="1400"/>
              <a:buChar char="•"/>
              <a:defRPr sz="1600"/>
            </a:lvl7pPr>
            <a:lvl8pPr marL="3657600" lvl="7" indent="-317500" rtl="0">
              <a:spcBef>
                <a:spcPts val="400"/>
              </a:spcBef>
              <a:spcAft>
                <a:spcPts val="0"/>
              </a:spcAft>
              <a:buSzPts val="1400"/>
              <a:buChar char="•"/>
              <a:defRPr sz="1600"/>
            </a:lvl8pPr>
            <a:lvl9pPr marL="4114800" lvl="8" indent="-317500" rtl="0">
              <a:spcBef>
                <a:spcPts val="400"/>
              </a:spcBef>
              <a:spcAft>
                <a:spcPts val="0"/>
              </a:spcAft>
              <a:buSzPts val="1400"/>
              <a:buChar char="•"/>
              <a:defRPr sz="1600"/>
            </a:lvl9pPr>
          </a:lstStyle>
          <a:p>
            <a:endParaRPr/>
          </a:p>
        </p:txBody>
      </p:sp>
      <p:sp>
        <p:nvSpPr>
          <p:cNvPr id="25" name="Google Shape;25;p6"/>
          <p:cNvSpPr txBox="1">
            <a:spLocks noGrp="1"/>
          </p:cNvSpPr>
          <p:nvPr>
            <p:ph type="body" idx="3"/>
          </p:nvPr>
        </p:nvSpPr>
        <p:spPr>
          <a:xfrm>
            <a:off x="4645027" y="1873779"/>
            <a:ext cx="4041900" cy="639600"/>
          </a:xfrm>
          <a:prstGeom prst="rect">
            <a:avLst/>
          </a:prstGeom>
          <a:noFill/>
          <a:ln>
            <a:noFill/>
          </a:ln>
        </p:spPr>
        <p:txBody>
          <a:bodyPr spcFirstLastPara="1" wrap="square" lIns="91425" tIns="91425" rIns="91425" bIns="91425" anchor="b" anchorCtr="0">
            <a:noAutofit/>
          </a:bodyPr>
          <a:lstStyle>
            <a:lvl1pPr marL="457200" lvl="0" indent="-228600" rtl="0">
              <a:spcBef>
                <a:spcPts val="640"/>
              </a:spcBef>
              <a:spcAft>
                <a:spcPts val="0"/>
              </a:spcAft>
              <a:buSzPts val="1400"/>
              <a:buFont typeface="Georgia"/>
              <a:buNone/>
              <a:defRPr sz="2400" b="0"/>
            </a:lvl1pPr>
            <a:lvl2pPr marL="914400" lvl="1" indent="-228600" rtl="0">
              <a:spcBef>
                <a:spcPts val="560"/>
              </a:spcBef>
              <a:spcAft>
                <a:spcPts val="0"/>
              </a:spcAft>
              <a:buSzPts val="1400"/>
              <a:buFont typeface="Georgia"/>
              <a:buNone/>
              <a:defRPr sz="2000" b="1"/>
            </a:lvl2pPr>
            <a:lvl3pPr marL="1371600" lvl="2" indent="-228600" rtl="0">
              <a:spcBef>
                <a:spcPts val="480"/>
              </a:spcBef>
              <a:spcAft>
                <a:spcPts val="0"/>
              </a:spcAft>
              <a:buSzPts val="1400"/>
              <a:buFont typeface="Georgia"/>
              <a:buNone/>
              <a:defRPr sz="1800" b="1"/>
            </a:lvl3pPr>
            <a:lvl4pPr marL="1828800" lvl="3" indent="-228600" rtl="0">
              <a:spcBef>
                <a:spcPts val="400"/>
              </a:spcBef>
              <a:spcAft>
                <a:spcPts val="0"/>
              </a:spcAft>
              <a:buSzPts val="1400"/>
              <a:buFont typeface="Georgia"/>
              <a:buNone/>
              <a:defRPr sz="1600" b="1"/>
            </a:lvl4pPr>
            <a:lvl5pPr marL="2286000" lvl="4" indent="-228600" rtl="0">
              <a:spcBef>
                <a:spcPts val="400"/>
              </a:spcBef>
              <a:spcAft>
                <a:spcPts val="0"/>
              </a:spcAft>
              <a:buSzPts val="1400"/>
              <a:buFont typeface="Georgia"/>
              <a:buNone/>
              <a:defRPr sz="1600" b="1"/>
            </a:lvl5pPr>
            <a:lvl6pPr marL="2743200" lvl="5" indent="-228600" rtl="0">
              <a:spcBef>
                <a:spcPts val="400"/>
              </a:spcBef>
              <a:spcAft>
                <a:spcPts val="0"/>
              </a:spcAft>
              <a:buSzPts val="1400"/>
              <a:buFont typeface="Georgia"/>
              <a:buNone/>
              <a:defRPr sz="1600" b="1"/>
            </a:lvl6pPr>
            <a:lvl7pPr marL="3200400" lvl="6" indent="-228600" rtl="0">
              <a:spcBef>
                <a:spcPts val="400"/>
              </a:spcBef>
              <a:spcAft>
                <a:spcPts val="0"/>
              </a:spcAft>
              <a:buSzPts val="1400"/>
              <a:buFont typeface="Georgia"/>
              <a:buNone/>
              <a:defRPr sz="1600" b="1"/>
            </a:lvl7pPr>
            <a:lvl8pPr marL="3657600" lvl="7" indent="-228600" rtl="0">
              <a:spcBef>
                <a:spcPts val="400"/>
              </a:spcBef>
              <a:spcAft>
                <a:spcPts val="0"/>
              </a:spcAft>
              <a:buSzPts val="1400"/>
              <a:buFont typeface="Georgia"/>
              <a:buNone/>
              <a:defRPr sz="1600" b="1"/>
            </a:lvl8pPr>
            <a:lvl9pPr marL="4114800" lvl="8" indent="-228600" rtl="0">
              <a:spcBef>
                <a:spcPts val="400"/>
              </a:spcBef>
              <a:spcAft>
                <a:spcPts val="0"/>
              </a:spcAft>
              <a:buSzPts val="1400"/>
              <a:buFont typeface="Georgia"/>
              <a:buNone/>
              <a:defRPr sz="1600" b="1"/>
            </a:lvl9pPr>
          </a:lstStyle>
          <a:p>
            <a:endParaRPr/>
          </a:p>
        </p:txBody>
      </p:sp>
      <p:sp>
        <p:nvSpPr>
          <p:cNvPr id="26" name="Google Shape;26;p6"/>
          <p:cNvSpPr txBox="1">
            <a:spLocks noGrp="1"/>
          </p:cNvSpPr>
          <p:nvPr>
            <p:ph type="body" idx="4"/>
          </p:nvPr>
        </p:nvSpPr>
        <p:spPr>
          <a:xfrm>
            <a:off x="4645027" y="2513541"/>
            <a:ext cx="4041900" cy="3951200"/>
          </a:xfrm>
          <a:prstGeom prst="rect">
            <a:avLst/>
          </a:prstGeom>
          <a:noFill/>
          <a:ln>
            <a:noFill/>
          </a:ln>
        </p:spPr>
        <p:txBody>
          <a:bodyPr spcFirstLastPara="1" wrap="square" lIns="91425" tIns="91425" rIns="91425" bIns="91425" anchor="t" anchorCtr="0">
            <a:noAutofit/>
          </a:bodyPr>
          <a:lstStyle>
            <a:lvl1pPr marL="457200" lvl="0" indent="-228600" rtl="0">
              <a:spcBef>
                <a:spcPts val="640"/>
              </a:spcBef>
              <a:spcAft>
                <a:spcPts val="0"/>
              </a:spcAft>
              <a:buSzPts val="1400"/>
              <a:buNone/>
              <a:defRPr sz="2400"/>
            </a:lvl1pPr>
            <a:lvl2pPr marL="914400" lvl="1" indent="-317500" rtl="0">
              <a:spcBef>
                <a:spcPts val="560"/>
              </a:spcBef>
              <a:spcAft>
                <a:spcPts val="0"/>
              </a:spcAft>
              <a:buSzPts val="1400"/>
              <a:buChar char="–"/>
              <a:defRPr sz="2000"/>
            </a:lvl2pPr>
            <a:lvl3pPr marL="1371600" lvl="2" indent="-317500" rtl="0">
              <a:spcBef>
                <a:spcPts val="480"/>
              </a:spcBef>
              <a:spcAft>
                <a:spcPts val="0"/>
              </a:spcAft>
              <a:buSzPts val="1400"/>
              <a:buChar char="•"/>
              <a:defRPr sz="1800"/>
            </a:lvl3pPr>
            <a:lvl4pPr marL="1828800" lvl="3" indent="-317500" rtl="0">
              <a:spcBef>
                <a:spcPts val="400"/>
              </a:spcBef>
              <a:spcAft>
                <a:spcPts val="0"/>
              </a:spcAft>
              <a:buSzPts val="1400"/>
              <a:buChar char="–"/>
              <a:defRPr sz="1600"/>
            </a:lvl4pPr>
            <a:lvl5pPr marL="2286000" lvl="4" indent="-317500" rtl="0">
              <a:spcBef>
                <a:spcPts val="400"/>
              </a:spcBef>
              <a:spcAft>
                <a:spcPts val="0"/>
              </a:spcAft>
              <a:buSzPts val="1400"/>
              <a:buChar char="»"/>
              <a:defRPr sz="1600"/>
            </a:lvl5pPr>
            <a:lvl6pPr marL="2743200" lvl="5" indent="-317500" rtl="0">
              <a:spcBef>
                <a:spcPts val="400"/>
              </a:spcBef>
              <a:spcAft>
                <a:spcPts val="0"/>
              </a:spcAft>
              <a:buSzPts val="1400"/>
              <a:buChar char="•"/>
              <a:defRPr sz="1600"/>
            </a:lvl6pPr>
            <a:lvl7pPr marL="3200400" lvl="6" indent="-317500" rtl="0">
              <a:spcBef>
                <a:spcPts val="400"/>
              </a:spcBef>
              <a:spcAft>
                <a:spcPts val="0"/>
              </a:spcAft>
              <a:buSzPts val="1400"/>
              <a:buChar char="•"/>
              <a:defRPr sz="1600"/>
            </a:lvl7pPr>
            <a:lvl8pPr marL="3657600" lvl="7" indent="-317500" rtl="0">
              <a:spcBef>
                <a:spcPts val="400"/>
              </a:spcBef>
              <a:spcAft>
                <a:spcPts val="0"/>
              </a:spcAft>
              <a:buSzPts val="1400"/>
              <a:buChar char="•"/>
              <a:defRPr sz="1600"/>
            </a:lvl8pPr>
            <a:lvl9pPr marL="4114800" lvl="8" indent="-317500" rtl="0">
              <a:spcBef>
                <a:spcPts val="400"/>
              </a:spcBef>
              <a:spcAft>
                <a:spcPts val="0"/>
              </a:spcAft>
              <a:buSzPts val="1400"/>
              <a:buChar char="•"/>
              <a:defRPr sz="1600"/>
            </a:lvl9pPr>
          </a:lstStyle>
          <a:p>
            <a:endParaRPr/>
          </a:p>
        </p:txBody>
      </p:sp>
    </p:spTree>
    <p:extLst>
      <p:ext uri="{BB962C8B-B14F-4D97-AF65-F5344CB8AC3E}">
        <p14:creationId xmlns:p14="http://schemas.microsoft.com/office/powerpoint/2010/main" val="28210738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2590800" y="520699"/>
            <a:ext cx="6096000" cy="1143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1400"/>
              <a:buFont typeface="Georgia"/>
              <a:buNone/>
              <a:defRPr sz="4400" b="0">
                <a:solidFill>
                  <a:schemeClr val="dk1"/>
                </a:solidFill>
                <a:latin typeface="Georgia"/>
                <a:ea typeface="Georgia"/>
                <a:cs typeface="Georgia"/>
                <a:sym typeface="Georgia"/>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2309775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A139EA6-AF60-5D49-8024-7866DB0ABC45}" type="datetimeFigureOut">
              <a:rPr lang="en-US" smtClean="0"/>
              <a:t>7/11/2020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F54045-7CD0-714E-AAF3-C020E480F1FC}" type="slidenum">
              <a:rPr lang="en-US" smtClean="0"/>
              <a:t>‹#›</a:t>
            </a:fld>
            <a:endParaRPr lang="en-US" dirty="0"/>
          </a:p>
        </p:txBody>
      </p:sp>
    </p:spTree>
    <p:extLst>
      <p:ext uri="{BB962C8B-B14F-4D97-AF65-F5344CB8AC3E}">
        <p14:creationId xmlns:p14="http://schemas.microsoft.com/office/powerpoint/2010/main" val="3739537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Tree>
    <p:extLst>
      <p:ext uri="{BB962C8B-B14F-4D97-AF65-F5344CB8AC3E}">
        <p14:creationId xmlns:p14="http://schemas.microsoft.com/office/powerpoint/2010/main" val="15174259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0"/>
        <p:cNvGrpSpPr/>
        <p:nvPr/>
      </p:nvGrpSpPr>
      <p:grpSpPr>
        <a:xfrm>
          <a:off x="0" y="0"/>
          <a:ext cx="0" cy="0"/>
          <a:chOff x="0" y="0"/>
          <a:chExt cx="0" cy="0"/>
        </a:xfrm>
      </p:grpSpPr>
      <p:sp>
        <p:nvSpPr>
          <p:cNvPr id="31" name="Google Shape;31;p9"/>
          <p:cNvSpPr txBox="1">
            <a:spLocks noGrp="1"/>
          </p:cNvSpPr>
          <p:nvPr>
            <p:ph type="title"/>
          </p:nvPr>
        </p:nvSpPr>
        <p:spPr>
          <a:xfrm>
            <a:off x="457202" y="1854200"/>
            <a:ext cx="3008400" cy="1162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None/>
              <a:defRPr sz="2000" b="1"/>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2" name="Google Shape;32;p9"/>
          <p:cNvSpPr txBox="1">
            <a:spLocks noGrp="1"/>
          </p:cNvSpPr>
          <p:nvPr>
            <p:ph type="body" idx="1"/>
          </p:nvPr>
        </p:nvSpPr>
        <p:spPr>
          <a:xfrm>
            <a:off x="3575050" y="717552"/>
            <a:ext cx="5111700" cy="5853200"/>
          </a:xfrm>
          <a:prstGeom prst="rect">
            <a:avLst/>
          </a:prstGeom>
          <a:noFill/>
          <a:ln>
            <a:noFill/>
          </a:ln>
        </p:spPr>
        <p:txBody>
          <a:bodyPr spcFirstLastPara="1" wrap="square" lIns="91425" tIns="91425" rIns="91425" bIns="91425" anchor="t" anchorCtr="0">
            <a:noAutofit/>
          </a:bodyPr>
          <a:lstStyle>
            <a:lvl1pPr marL="457200" lvl="0" indent="-228600" rtl="0">
              <a:spcBef>
                <a:spcPts val="640"/>
              </a:spcBef>
              <a:spcAft>
                <a:spcPts val="0"/>
              </a:spcAft>
              <a:buSzPts val="1400"/>
              <a:buNone/>
              <a:defRPr sz="3200"/>
            </a:lvl1pPr>
            <a:lvl2pPr marL="914400" lvl="1" indent="-317500" rtl="0">
              <a:spcBef>
                <a:spcPts val="560"/>
              </a:spcBef>
              <a:spcAft>
                <a:spcPts val="0"/>
              </a:spcAft>
              <a:buSzPts val="1400"/>
              <a:buChar char="–"/>
              <a:defRPr sz="2800"/>
            </a:lvl2pPr>
            <a:lvl3pPr marL="1371600" lvl="2" indent="-317500" rtl="0">
              <a:spcBef>
                <a:spcPts val="480"/>
              </a:spcBef>
              <a:spcAft>
                <a:spcPts val="0"/>
              </a:spcAft>
              <a:buSzPts val="1400"/>
              <a:buChar char="•"/>
              <a:defRPr sz="2400"/>
            </a:lvl3pPr>
            <a:lvl4pPr marL="1828800" lvl="3" indent="-317500" rtl="0">
              <a:spcBef>
                <a:spcPts val="400"/>
              </a:spcBef>
              <a:spcAft>
                <a:spcPts val="0"/>
              </a:spcAft>
              <a:buSzPts val="1400"/>
              <a:buChar char="–"/>
              <a:defRPr sz="2000"/>
            </a:lvl4pPr>
            <a:lvl5pPr marL="2286000" lvl="4" indent="-317500" rtl="0">
              <a:spcBef>
                <a:spcPts val="400"/>
              </a:spcBef>
              <a:spcAft>
                <a:spcPts val="0"/>
              </a:spcAft>
              <a:buSzPts val="1400"/>
              <a:buChar char="»"/>
              <a:defRPr sz="2000"/>
            </a:lvl5pPr>
            <a:lvl6pPr marL="2743200" lvl="5" indent="-317500" rtl="0">
              <a:spcBef>
                <a:spcPts val="400"/>
              </a:spcBef>
              <a:spcAft>
                <a:spcPts val="0"/>
              </a:spcAft>
              <a:buSzPts val="1400"/>
              <a:buChar char="•"/>
              <a:defRPr sz="2000"/>
            </a:lvl6pPr>
            <a:lvl7pPr marL="3200400" lvl="6" indent="-317500" rtl="0">
              <a:spcBef>
                <a:spcPts val="400"/>
              </a:spcBef>
              <a:spcAft>
                <a:spcPts val="0"/>
              </a:spcAft>
              <a:buSzPts val="1400"/>
              <a:buChar char="•"/>
              <a:defRPr sz="2000"/>
            </a:lvl7pPr>
            <a:lvl8pPr marL="3657600" lvl="7" indent="-317500" rtl="0">
              <a:spcBef>
                <a:spcPts val="400"/>
              </a:spcBef>
              <a:spcAft>
                <a:spcPts val="0"/>
              </a:spcAft>
              <a:buSzPts val="1400"/>
              <a:buChar char="•"/>
              <a:defRPr sz="2000"/>
            </a:lvl8pPr>
            <a:lvl9pPr marL="4114800" lvl="8" indent="-317500" rtl="0">
              <a:spcBef>
                <a:spcPts val="400"/>
              </a:spcBef>
              <a:spcAft>
                <a:spcPts val="0"/>
              </a:spcAft>
              <a:buSzPts val="1400"/>
              <a:buChar char="•"/>
              <a:defRPr sz="2000"/>
            </a:lvl9pPr>
          </a:lstStyle>
          <a:p>
            <a:endParaRPr/>
          </a:p>
        </p:txBody>
      </p:sp>
      <p:sp>
        <p:nvSpPr>
          <p:cNvPr id="33" name="Google Shape;33;p9"/>
          <p:cNvSpPr txBox="1">
            <a:spLocks noGrp="1"/>
          </p:cNvSpPr>
          <p:nvPr>
            <p:ph type="body" idx="2"/>
          </p:nvPr>
        </p:nvSpPr>
        <p:spPr>
          <a:xfrm>
            <a:off x="457202" y="3016251"/>
            <a:ext cx="3008400" cy="3554400"/>
          </a:xfrm>
          <a:prstGeom prst="rect">
            <a:avLst/>
          </a:prstGeom>
          <a:noFill/>
          <a:ln>
            <a:noFill/>
          </a:ln>
        </p:spPr>
        <p:txBody>
          <a:bodyPr spcFirstLastPara="1" wrap="square" lIns="91425" tIns="91425" rIns="91425" bIns="91425" anchor="t" anchorCtr="0">
            <a:noAutofit/>
          </a:bodyPr>
          <a:lstStyle>
            <a:lvl1pPr marL="457200" lvl="0" indent="-228600" rtl="0">
              <a:spcBef>
                <a:spcPts val="640"/>
              </a:spcBef>
              <a:spcAft>
                <a:spcPts val="0"/>
              </a:spcAft>
              <a:buSzPts val="1400"/>
              <a:buFont typeface="Georgia"/>
              <a:buNone/>
              <a:defRPr sz="1400"/>
            </a:lvl1pPr>
            <a:lvl2pPr marL="914400" lvl="1" indent="-228600" rtl="0">
              <a:spcBef>
                <a:spcPts val="560"/>
              </a:spcBef>
              <a:spcAft>
                <a:spcPts val="0"/>
              </a:spcAft>
              <a:buSzPts val="1400"/>
              <a:buFont typeface="Georgia"/>
              <a:buNone/>
              <a:defRPr sz="1200"/>
            </a:lvl2pPr>
            <a:lvl3pPr marL="1371600" lvl="2" indent="-228600" rtl="0">
              <a:spcBef>
                <a:spcPts val="480"/>
              </a:spcBef>
              <a:spcAft>
                <a:spcPts val="0"/>
              </a:spcAft>
              <a:buSzPts val="1400"/>
              <a:buFont typeface="Georgia"/>
              <a:buNone/>
              <a:defRPr sz="1000"/>
            </a:lvl3pPr>
            <a:lvl4pPr marL="1828800" lvl="3" indent="-228600" rtl="0">
              <a:spcBef>
                <a:spcPts val="400"/>
              </a:spcBef>
              <a:spcAft>
                <a:spcPts val="0"/>
              </a:spcAft>
              <a:buSzPts val="1400"/>
              <a:buFont typeface="Georgia"/>
              <a:buNone/>
              <a:defRPr sz="900"/>
            </a:lvl4pPr>
            <a:lvl5pPr marL="2286000" lvl="4" indent="-228600" rtl="0">
              <a:spcBef>
                <a:spcPts val="400"/>
              </a:spcBef>
              <a:spcAft>
                <a:spcPts val="0"/>
              </a:spcAft>
              <a:buSzPts val="1400"/>
              <a:buFont typeface="Georgia"/>
              <a:buNone/>
              <a:defRPr sz="900"/>
            </a:lvl5pPr>
            <a:lvl6pPr marL="2743200" lvl="5" indent="-228600" rtl="0">
              <a:spcBef>
                <a:spcPts val="400"/>
              </a:spcBef>
              <a:spcAft>
                <a:spcPts val="0"/>
              </a:spcAft>
              <a:buSzPts val="1400"/>
              <a:buFont typeface="Georgia"/>
              <a:buNone/>
              <a:defRPr sz="900"/>
            </a:lvl6pPr>
            <a:lvl7pPr marL="3200400" lvl="6" indent="-228600" rtl="0">
              <a:spcBef>
                <a:spcPts val="400"/>
              </a:spcBef>
              <a:spcAft>
                <a:spcPts val="0"/>
              </a:spcAft>
              <a:buSzPts val="1400"/>
              <a:buFont typeface="Georgia"/>
              <a:buNone/>
              <a:defRPr sz="900"/>
            </a:lvl7pPr>
            <a:lvl8pPr marL="3657600" lvl="7" indent="-228600" rtl="0">
              <a:spcBef>
                <a:spcPts val="400"/>
              </a:spcBef>
              <a:spcAft>
                <a:spcPts val="0"/>
              </a:spcAft>
              <a:buSzPts val="1400"/>
              <a:buFont typeface="Georgia"/>
              <a:buNone/>
              <a:defRPr sz="900"/>
            </a:lvl8pPr>
            <a:lvl9pPr marL="4114800" lvl="8" indent="-228600" rtl="0">
              <a:spcBef>
                <a:spcPts val="400"/>
              </a:spcBef>
              <a:spcAft>
                <a:spcPts val="0"/>
              </a:spcAft>
              <a:buSzPts val="1400"/>
              <a:buFont typeface="Georgia"/>
              <a:buNone/>
              <a:defRPr sz="900"/>
            </a:lvl9pPr>
          </a:lstStyle>
          <a:p>
            <a:endParaRPr/>
          </a:p>
        </p:txBody>
      </p:sp>
    </p:spTree>
    <p:extLst>
      <p:ext uri="{BB962C8B-B14F-4D97-AF65-F5344CB8AC3E}">
        <p14:creationId xmlns:p14="http://schemas.microsoft.com/office/powerpoint/2010/main" val="19579044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2935288" y="4938183"/>
            <a:ext cx="5486400" cy="5668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None/>
              <a:defRPr sz="2000" b="1"/>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6" name="Google Shape;36;p10"/>
          <p:cNvSpPr txBox="1">
            <a:spLocks noGrp="1"/>
          </p:cNvSpPr>
          <p:nvPr>
            <p:ph type="body" idx="1"/>
          </p:nvPr>
        </p:nvSpPr>
        <p:spPr>
          <a:xfrm>
            <a:off x="2935288" y="5504921"/>
            <a:ext cx="5486400" cy="804800"/>
          </a:xfrm>
          <a:prstGeom prst="rect">
            <a:avLst/>
          </a:prstGeom>
          <a:noFill/>
          <a:ln>
            <a:noFill/>
          </a:ln>
        </p:spPr>
        <p:txBody>
          <a:bodyPr spcFirstLastPara="1" wrap="square" lIns="91425" tIns="91425" rIns="91425" bIns="91425" anchor="t" anchorCtr="0">
            <a:noAutofit/>
          </a:bodyPr>
          <a:lstStyle>
            <a:lvl1pPr marL="457200" lvl="0" indent="-228600" rtl="0">
              <a:spcBef>
                <a:spcPts val="640"/>
              </a:spcBef>
              <a:spcAft>
                <a:spcPts val="0"/>
              </a:spcAft>
              <a:buSzPts val="1400"/>
              <a:buFont typeface="Georgia"/>
              <a:buNone/>
              <a:defRPr sz="1400"/>
            </a:lvl1pPr>
            <a:lvl2pPr marL="914400" lvl="1" indent="-228600" rtl="0">
              <a:spcBef>
                <a:spcPts val="560"/>
              </a:spcBef>
              <a:spcAft>
                <a:spcPts val="0"/>
              </a:spcAft>
              <a:buSzPts val="1400"/>
              <a:buFont typeface="Georgia"/>
              <a:buNone/>
              <a:defRPr sz="1200"/>
            </a:lvl2pPr>
            <a:lvl3pPr marL="1371600" lvl="2" indent="-228600" rtl="0">
              <a:spcBef>
                <a:spcPts val="480"/>
              </a:spcBef>
              <a:spcAft>
                <a:spcPts val="0"/>
              </a:spcAft>
              <a:buSzPts val="1400"/>
              <a:buFont typeface="Georgia"/>
              <a:buNone/>
              <a:defRPr sz="1000"/>
            </a:lvl3pPr>
            <a:lvl4pPr marL="1828800" lvl="3" indent="-228600" rtl="0">
              <a:spcBef>
                <a:spcPts val="400"/>
              </a:spcBef>
              <a:spcAft>
                <a:spcPts val="0"/>
              </a:spcAft>
              <a:buSzPts val="1400"/>
              <a:buFont typeface="Georgia"/>
              <a:buNone/>
              <a:defRPr sz="900"/>
            </a:lvl4pPr>
            <a:lvl5pPr marL="2286000" lvl="4" indent="-228600" rtl="0">
              <a:spcBef>
                <a:spcPts val="400"/>
              </a:spcBef>
              <a:spcAft>
                <a:spcPts val="0"/>
              </a:spcAft>
              <a:buSzPts val="1400"/>
              <a:buFont typeface="Georgia"/>
              <a:buNone/>
              <a:defRPr sz="900"/>
            </a:lvl5pPr>
            <a:lvl6pPr marL="2743200" lvl="5" indent="-228600" rtl="0">
              <a:spcBef>
                <a:spcPts val="400"/>
              </a:spcBef>
              <a:spcAft>
                <a:spcPts val="0"/>
              </a:spcAft>
              <a:buSzPts val="1400"/>
              <a:buFont typeface="Georgia"/>
              <a:buNone/>
              <a:defRPr sz="900"/>
            </a:lvl6pPr>
            <a:lvl7pPr marL="3200400" lvl="6" indent="-228600" rtl="0">
              <a:spcBef>
                <a:spcPts val="400"/>
              </a:spcBef>
              <a:spcAft>
                <a:spcPts val="0"/>
              </a:spcAft>
              <a:buSzPts val="1400"/>
              <a:buFont typeface="Georgia"/>
              <a:buNone/>
              <a:defRPr sz="900"/>
            </a:lvl7pPr>
            <a:lvl8pPr marL="3657600" lvl="7" indent="-228600" rtl="0">
              <a:spcBef>
                <a:spcPts val="400"/>
              </a:spcBef>
              <a:spcAft>
                <a:spcPts val="0"/>
              </a:spcAft>
              <a:buSzPts val="1400"/>
              <a:buFont typeface="Georgia"/>
              <a:buNone/>
              <a:defRPr sz="900"/>
            </a:lvl8pPr>
            <a:lvl9pPr marL="4114800" lvl="8" indent="-228600" rtl="0">
              <a:spcBef>
                <a:spcPts val="400"/>
              </a:spcBef>
              <a:spcAft>
                <a:spcPts val="0"/>
              </a:spcAft>
              <a:buSzPts val="1400"/>
              <a:buFont typeface="Georgia"/>
              <a:buNone/>
              <a:defRPr sz="900"/>
            </a:lvl9pPr>
          </a:lstStyle>
          <a:p>
            <a:endParaRPr/>
          </a:p>
        </p:txBody>
      </p:sp>
    </p:spTree>
    <p:extLst>
      <p:ext uri="{BB962C8B-B14F-4D97-AF65-F5344CB8AC3E}">
        <p14:creationId xmlns:p14="http://schemas.microsoft.com/office/powerpoint/2010/main" val="3404663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7"/>
        <p:cNvGrpSpPr/>
        <p:nvPr/>
      </p:nvGrpSpPr>
      <p:grpSpPr>
        <a:xfrm>
          <a:off x="0" y="0"/>
          <a:ext cx="0" cy="0"/>
          <a:chOff x="0" y="0"/>
          <a:chExt cx="0" cy="0"/>
        </a:xfrm>
      </p:grpSpPr>
      <p:sp>
        <p:nvSpPr>
          <p:cNvPr id="38" name="Google Shape;38;p11"/>
          <p:cNvSpPr txBox="1">
            <a:spLocks noGrp="1"/>
          </p:cNvSpPr>
          <p:nvPr>
            <p:ph type="title"/>
          </p:nvPr>
        </p:nvSpPr>
        <p:spPr>
          <a:xfrm>
            <a:off x="2590800" y="520699"/>
            <a:ext cx="6096000" cy="1143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1400"/>
              <a:buFont typeface="Georgia"/>
              <a:buNone/>
              <a:defRPr sz="4400" b="0">
                <a:solidFill>
                  <a:schemeClr val="dk1"/>
                </a:solidFill>
                <a:latin typeface="Georgia"/>
                <a:ea typeface="Georgia"/>
                <a:cs typeface="Georgia"/>
                <a:sym typeface="Georgia"/>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9" name="Google Shape;39;p11"/>
          <p:cNvSpPr txBox="1">
            <a:spLocks noGrp="1"/>
          </p:cNvSpPr>
          <p:nvPr>
            <p:ph type="body" idx="1"/>
          </p:nvPr>
        </p:nvSpPr>
        <p:spPr>
          <a:xfrm rot="5400000">
            <a:off x="2291200" y="39252"/>
            <a:ext cx="4561600" cy="8229600"/>
          </a:xfrm>
          <a:prstGeom prst="rect">
            <a:avLst/>
          </a:prstGeom>
          <a:noFill/>
          <a:ln>
            <a:noFill/>
          </a:ln>
        </p:spPr>
        <p:txBody>
          <a:bodyPr spcFirstLastPara="1" wrap="square" lIns="91425" tIns="91425" rIns="91425" bIns="91425" anchor="t" anchorCtr="0">
            <a:noAutofit/>
          </a:bodyPr>
          <a:lstStyle>
            <a:lvl1pPr marL="457200" lvl="0" indent="-228600" algn="l" rtl="0">
              <a:spcBef>
                <a:spcPts val="640"/>
              </a:spcBef>
              <a:spcAft>
                <a:spcPts val="0"/>
              </a:spcAft>
              <a:buClr>
                <a:schemeClr val="dk1"/>
              </a:buClr>
              <a:buSzPts val="1400"/>
              <a:buFont typeface="Georgia"/>
              <a:buNone/>
              <a:defRPr sz="3200">
                <a:solidFill>
                  <a:schemeClr val="dk1"/>
                </a:solidFill>
                <a:latin typeface="Georgia"/>
                <a:ea typeface="Georgia"/>
                <a:cs typeface="Georgia"/>
                <a:sym typeface="Georgia"/>
              </a:defRPr>
            </a:lvl1pPr>
            <a:lvl2pPr marL="914400" lvl="1" indent="-317500" algn="l" rtl="0">
              <a:spcBef>
                <a:spcPts val="560"/>
              </a:spcBef>
              <a:spcAft>
                <a:spcPts val="0"/>
              </a:spcAft>
              <a:buClr>
                <a:schemeClr val="dk1"/>
              </a:buClr>
              <a:buSzPts val="1400"/>
              <a:buFont typeface="Georgia"/>
              <a:buChar char="–"/>
              <a:defRPr sz="2800">
                <a:solidFill>
                  <a:schemeClr val="dk1"/>
                </a:solidFill>
                <a:latin typeface="Georgia"/>
                <a:ea typeface="Georgia"/>
                <a:cs typeface="Georgia"/>
                <a:sym typeface="Georgia"/>
              </a:defRPr>
            </a:lvl2pPr>
            <a:lvl3pPr marL="1371600" lvl="2" indent="-317500" algn="l" rtl="0">
              <a:spcBef>
                <a:spcPts val="480"/>
              </a:spcBef>
              <a:spcAft>
                <a:spcPts val="0"/>
              </a:spcAft>
              <a:buClr>
                <a:schemeClr val="dk1"/>
              </a:buClr>
              <a:buSzPts val="1400"/>
              <a:buFont typeface="Georgia"/>
              <a:buChar char="•"/>
              <a:defRPr sz="2400">
                <a:solidFill>
                  <a:schemeClr val="dk1"/>
                </a:solidFill>
                <a:latin typeface="Georgia"/>
                <a:ea typeface="Georgia"/>
                <a:cs typeface="Georgia"/>
                <a:sym typeface="Georgia"/>
              </a:defRPr>
            </a:lvl3pPr>
            <a:lvl4pPr marL="1828800" lvl="3" indent="-317500" algn="l" rtl="0">
              <a:spcBef>
                <a:spcPts val="400"/>
              </a:spcBef>
              <a:spcAft>
                <a:spcPts val="0"/>
              </a:spcAft>
              <a:buClr>
                <a:schemeClr val="dk1"/>
              </a:buClr>
              <a:buSzPts val="1400"/>
              <a:buFont typeface="Georgia"/>
              <a:buChar char="–"/>
              <a:defRPr sz="2000">
                <a:solidFill>
                  <a:schemeClr val="dk1"/>
                </a:solidFill>
                <a:latin typeface="Georgia"/>
                <a:ea typeface="Georgia"/>
                <a:cs typeface="Georgia"/>
                <a:sym typeface="Georgia"/>
              </a:defRPr>
            </a:lvl4pPr>
            <a:lvl5pPr marL="2286000" lvl="4" indent="-317500" algn="l" rtl="0">
              <a:spcBef>
                <a:spcPts val="400"/>
              </a:spcBef>
              <a:spcAft>
                <a:spcPts val="0"/>
              </a:spcAft>
              <a:buClr>
                <a:schemeClr val="dk1"/>
              </a:buClr>
              <a:buSzPts val="1400"/>
              <a:buFont typeface="Georgia"/>
              <a:buChar char="»"/>
              <a:defRPr sz="2000">
                <a:solidFill>
                  <a:schemeClr val="dk1"/>
                </a:solidFill>
                <a:latin typeface="Georgia"/>
                <a:ea typeface="Georgia"/>
                <a:cs typeface="Georgia"/>
                <a:sym typeface="Georgia"/>
              </a:defRPr>
            </a:lvl5pPr>
            <a:lvl6pPr marL="2743200" lvl="5" indent="-317500" algn="l" rtl="0">
              <a:spcBef>
                <a:spcPts val="400"/>
              </a:spcBef>
              <a:spcAft>
                <a:spcPts val="0"/>
              </a:spcAft>
              <a:buClr>
                <a:schemeClr val="dk1"/>
              </a:buClr>
              <a:buSzPts val="1400"/>
              <a:buFont typeface="Georgia"/>
              <a:buChar char="•"/>
              <a:defRPr sz="2000">
                <a:solidFill>
                  <a:schemeClr val="dk1"/>
                </a:solidFill>
                <a:latin typeface="Georgia"/>
                <a:ea typeface="Georgia"/>
                <a:cs typeface="Georgia"/>
                <a:sym typeface="Georgia"/>
              </a:defRPr>
            </a:lvl6pPr>
            <a:lvl7pPr marL="3200400" lvl="6" indent="-317500" algn="l" rtl="0">
              <a:spcBef>
                <a:spcPts val="400"/>
              </a:spcBef>
              <a:spcAft>
                <a:spcPts val="0"/>
              </a:spcAft>
              <a:buClr>
                <a:schemeClr val="dk1"/>
              </a:buClr>
              <a:buSzPts val="1400"/>
              <a:buFont typeface="Georgia"/>
              <a:buChar char="•"/>
              <a:defRPr sz="2000">
                <a:solidFill>
                  <a:schemeClr val="dk1"/>
                </a:solidFill>
                <a:latin typeface="Georgia"/>
                <a:ea typeface="Georgia"/>
                <a:cs typeface="Georgia"/>
                <a:sym typeface="Georgia"/>
              </a:defRPr>
            </a:lvl7pPr>
            <a:lvl8pPr marL="3657600" lvl="7" indent="-317500" algn="l" rtl="0">
              <a:spcBef>
                <a:spcPts val="400"/>
              </a:spcBef>
              <a:spcAft>
                <a:spcPts val="0"/>
              </a:spcAft>
              <a:buClr>
                <a:schemeClr val="dk1"/>
              </a:buClr>
              <a:buSzPts val="1400"/>
              <a:buFont typeface="Georgia"/>
              <a:buChar char="•"/>
              <a:defRPr sz="2000">
                <a:solidFill>
                  <a:schemeClr val="dk1"/>
                </a:solidFill>
                <a:latin typeface="Georgia"/>
                <a:ea typeface="Georgia"/>
                <a:cs typeface="Georgia"/>
                <a:sym typeface="Georgia"/>
              </a:defRPr>
            </a:lvl8pPr>
            <a:lvl9pPr marL="4114800" lvl="8" indent="-317500" algn="l" rtl="0">
              <a:spcBef>
                <a:spcPts val="400"/>
              </a:spcBef>
              <a:spcAft>
                <a:spcPts val="0"/>
              </a:spcAft>
              <a:buClr>
                <a:schemeClr val="dk1"/>
              </a:buClr>
              <a:buSzPts val="1400"/>
              <a:buFont typeface="Georgia"/>
              <a:buChar char="•"/>
              <a:defRPr sz="2000">
                <a:solidFill>
                  <a:schemeClr val="dk1"/>
                </a:solidFill>
                <a:latin typeface="Georgia"/>
                <a:ea typeface="Georgia"/>
                <a:cs typeface="Georgia"/>
                <a:sym typeface="Georgia"/>
              </a:defRPr>
            </a:lvl9pPr>
          </a:lstStyle>
          <a:p>
            <a:endParaRPr/>
          </a:p>
        </p:txBody>
      </p:sp>
    </p:spTree>
    <p:extLst>
      <p:ext uri="{BB962C8B-B14F-4D97-AF65-F5344CB8AC3E}">
        <p14:creationId xmlns:p14="http://schemas.microsoft.com/office/powerpoint/2010/main" val="26026877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rot="5400000">
            <a:off x="4457500" y="2404733"/>
            <a:ext cx="6401200" cy="2057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1400"/>
              <a:buFont typeface="Georgia"/>
              <a:buNone/>
              <a:defRPr sz="4400" b="0">
                <a:solidFill>
                  <a:schemeClr val="dk1"/>
                </a:solidFill>
                <a:latin typeface="Georgia"/>
                <a:ea typeface="Georgia"/>
                <a:cs typeface="Georgia"/>
                <a:sym typeface="Georgia"/>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2" name="Google Shape;42;p12"/>
          <p:cNvSpPr txBox="1">
            <a:spLocks noGrp="1"/>
          </p:cNvSpPr>
          <p:nvPr>
            <p:ph type="body" idx="1"/>
          </p:nvPr>
        </p:nvSpPr>
        <p:spPr>
          <a:xfrm rot="5400000">
            <a:off x="1091900" y="1249133"/>
            <a:ext cx="4750400" cy="6019800"/>
          </a:xfrm>
          <a:prstGeom prst="rect">
            <a:avLst/>
          </a:prstGeom>
          <a:noFill/>
          <a:ln>
            <a:noFill/>
          </a:ln>
        </p:spPr>
        <p:txBody>
          <a:bodyPr spcFirstLastPara="1" wrap="square" lIns="91425" tIns="91425" rIns="91425" bIns="91425" anchor="t" anchorCtr="0">
            <a:noAutofit/>
          </a:bodyPr>
          <a:lstStyle>
            <a:lvl1pPr marL="457200" lvl="0" indent="-228600" algn="l" rtl="0">
              <a:spcBef>
                <a:spcPts val="640"/>
              </a:spcBef>
              <a:spcAft>
                <a:spcPts val="0"/>
              </a:spcAft>
              <a:buClr>
                <a:schemeClr val="dk1"/>
              </a:buClr>
              <a:buSzPts val="1400"/>
              <a:buFont typeface="Georgia"/>
              <a:buNone/>
              <a:defRPr sz="3200">
                <a:solidFill>
                  <a:schemeClr val="dk1"/>
                </a:solidFill>
                <a:latin typeface="Georgia"/>
                <a:ea typeface="Georgia"/>
                <a:cs typeface="Georgia"/>
                <a:sym typeface="Georgia"/>
              </a:defRPr>
            </a:lvl1pPr>
            <a:lvl2pPr marL="914400" lvl="1" indent="-317500" algn="l" rtl="0">
              <a:spcBef>
                <a:spcPts val="560"/>
              </a:spcBef>
              <a:spcAft>
                <a:spcPts val="0"/>
              </a:spcAft>
              <a:buClr>
                <a:schemeClr val="dk1"/>
              </a:buClr>
              <a:buSzPts val="1400"/>
              <a:buFont typeface="Georgia"/>
              <a:buChar char="–"/>
              <a:defRPr sz="2800">
                <a:solidFill>
                  <a:schemeClr val="dk1"/>
                </a:solidFill>
                <a:latin typeface="Georgia"/>
                <a:ea typeface="Georgia"/>
                <a:cs typeface="Georgia"/>
                <a:sym typeface="Georgia"/>
              </a:defRPr>
            </a:lvl2pPr>
            <a:lvl3pPr marL="1371600" lvl="2" indent="-317500" algn="l" rtl="0">
              <a:spcBef>
                <a:spcPts val="480"/>
              </a:spcBef>
              <a:spcAft>
                <a:spcPts val="0"/>
              </a:spcAft>
              <a:buClr>
                <a:schemeClr val="dk1"/>
              </a:buClr>
              <a:buSzPts val="1400"/>
              <a:buFont typeface="Georgia"/>
              <a:buChar char="•"/>
              <a:defRPr sz="2400">
                <a:solidFill>
                  <a:schemeClr val="dk1"/>
                </a:solidFill>
                <a:latin typeface="Georgia"/>
                <a:ea typeface="Georgia"/>
                <a:cs typeface="Georgia"/>
                <a:sym typeface="Georgia"/>
              </a:defRPr>
            </a:lvl3pPr>
            <a:lvl4pPr marL="1828800" lvl="3" indent="-317500" algn="l" rtl="0">
              <a:spcBef>
                <a:spcPts val="400"/>
              </a:spcBef>
              <a:spcAft>
                <a:spcPts val="0"/>
              </a:spcAft>
              <a:buClr>
                <a:schemeClr val="dk1"/>
              </a:buClr>
              <a:buSzPts val="1400"/>
              <a:buFont typeface="Georgia"/>
              <a:buChar char="–"/>
              <a:defRPr sz="2000">
                <a:solidFill>
                  <a:schemeClr val="dk1"/>
                </a:solidFill>
                <a:latin typeface="Georgia"/>
                <a:ea typeface="Georgia"/>
                <a:cs typeface="Georgia"/>
                <a:sym typeface="Georgia"/>
              </a:defRPr>
            </a:lvl4pPr>
            <a:lvl5pPr marL="2286000" lvl="4" indent="-317500" algn="l" rtl="0">
              <a:spcBef>
                <a:spcPts val="400"/>
              </a:spcBef>
              <a:spcAft>
                <a:spcPts val="0"/>
              </a:spcAft>
              <a:buClr>
                <a:schemeClr val="dk1"/>
              </a:buClr>
              <a:buSzPts val="1400"/>
              <a:buFont typeface="Georgia"/>
              <a:buChar char="»"/>
              <a:defRPr sz="2000">
                <a:solidFill>
                  <a:schemeClr val="dk1"/>
                </a:solidFill>
                <a:latin typeface="Georgia"/>
                <a:ea typeface="Georgia"/>
                <a:cs typeface="Georgia"/>
                <a:sym typeface="Georgia"/>
              </a:defRPr>
            </a:lvl5pPr>
            <a:lvl6pPr marL="2743200" lvl="5" indent="-317500" algn="l" rtl="0">
              <a:spcBef>
                <a:spcPts val="400"/>
              </a:spcBef>
              <a:spcAft>
                <a:spcPts val="0"/>
              </a:spcAft>
              <a:buClr>
                <a:schemeClr val="dk1"/>
              </a:buClr>
              <a:buSzPts val="1400"/>
              <a:buFont typeface="Georgia"/>
              <a:buChar char="•"/>
              <a:defRPr sz="2000">
                <a:solidFill>
                  <a:schemeClr val="dk1"/>
                </a:solidFill>
                <a:latin typeface="Georgia"/>
                <a:ea typeface="Georgia"/>
                <a:cs typeface="Georgia"/>
                <a:sym typeface="Georgia"/>
              </a:defRPr>
            </a:lvl6pPr>
            <a:lvl7pPr marL="3200400" lvl="6" indent="-317500" algn="l" rtl="0">
              <a:spcBef>
                <a:spcPts val="400"/>
              </a:spcBef>
              <a:spcAft>
                <a:spcPts val="0"/>
              </a:spcAft>
              <a:buClr>
                <a:schemeClr val="dk1"/>
              </a:buClr>
              <a:buSzPts val="1400"/>
              <a:buFont typeface="Georgia"/>
              <a:buChar char="•"/>
              <a:defRPr sz="2000">
                <a:solidFill>
                  <a:schemeClr val="dk1"/>
                </a:solidFill>
                <a:latin typeface="Georgia"/>
                <a:ea typeface="Georgia"/>
                <a:cs typeface="Georgia"/>
                <a:sym typeface="Georgia"/>
              </a:defRPr>
            </a:lvl7pPr>
            <a:lvl8pPr marL="3657600" lvl="7" indent="-317500" algn="l" rtl="0">
              <a:spcBef>
                <a:spcPts val="400"/>
              </a:spcBef>
              <a:spcAft>
                <a:spcPts val="0"/>
              </a:spcAft>
              <a:buClr>
                <a:schemeClr val="dk1"/>
              </a:buClr>
              <a:buSzPts val="1400"/>
              <a:buFont typeface="Georgia"/>
              <a:buChar char="•"/>
              <a:defRPr sz="2000">
                <a:solidFill>
                  <a:schemeClr val="dk1"/>
                </a:solidFill>
                <a:latin typeface="Georgia"/>
                <a:ea typeface="Georgia"/>
                <a:cs typeface="Georgia"/>
                <a:sym typeface="Georgia"/>
              </a:defRPr>
            </a:lvl8pPr>
            <a:lvl9pPr marL="4114800" lvl="8" indent="-317500" algn="l" rtl="0">
              <a:spcBef>
                <a:spcPts val="400"/>
              </a:spcBef>
              <a:spcAft>
                <a:spcPts val="0"/>
              </a:spcAft>
              <a:buClr>
                <a:schemeClr val="dk1"/>
              </a:buClr>
              <a:buSzPts val="1400"/>
              <a:buFont typeface="Georgia"/>
              <a:buChar char="•"/>
              <a:defRPr sz="2000">
                <a:solidFill>
                  <a:schemeClr val="dk1"/>
                </a:solidFill>
                <a:latin typeface="Georgia"/>
                <a:ea typeface="Georgia"/>
                <a:cs typeface="Georgia"/>
                <a:sym typeface="Georgia"/>
              </a:defRPr>
            </a:lvl9pPr>
          </a:lstStyle>
          <a:p>
            <a:endParaRPr/>
          </a:p>
        </p:txBody>
      </p:sp>
    </p:spTree>
    <p:extLst>
      <p:ext uri="{BB962C8B-B14F-4D97-AF65-F5344CB8AC3E}">
        <p14:creationId xmlns:p14="http://schemas.microsoft.com/office/powerpoint/2010/main" val="3243754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139EA6-AF60-5D49-8024-7866DB0ABC45}" type="datetimeFigureOut">
              <a:rPr lang="en-US" smtClean="0"/>
              <a:t>7/11/2020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F54045-7CD0-714E-AAF3-C020E480F1FC}" type="slidenum">
              <a:rPr lang="en-US" smtClean="0"/>
              <a:t>‹#›</a:t>
            </a:fld>
            <a:endParaRPr lang="en-US" dirty="0"/>
          </a:p>
        </p:txBody>
      </p:sp>
    </p:spTree>
    <p:extLst>
      <p:ext uri="{BB962C8B-B14F-4D97-AF65-F5344CB8AC3E}">
        <p14:creationId xmlns:p14="http://schemas.microsoft.com/office/powerpoint/2010/main" val="682396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139EA6-AF60-5D49-8024-7866DB0ABC45}" type="datetimeFigureOut">
              <a:rPr lang="en-US" smtClean="0"/>
              <a:t>7/11/2020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F54045-7CD0-714E-AAF3-C020E480F1FC}" type="slidenum">
              <a:rPr lang="en-US" smtClean="0"/>
              <a:t>‹#›</a:t>
            </a:fld>
            <a:endParaRPr lang="en-US" dirty="0"/>
          </a:p>
        </p:txBody>
      </p:sp>
    </p:spTree>
    <p:extLst>
      <p:ext uri="{BB962C8B-B14F-4D97-AF65-F5344CB8AC3E}">
        <p14:creationId xmlns:p14="http://schemas.microsoft.com/office/powerpoint/2010/main" val="546992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139EA6-AF60-5D49-8024-7866DB0ABC45}" type="datetimeFigureOut">
              <a:rPr lang="en-US" smtClean="0"/>
              <a:t>7/11/2020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F54045-7CD0-714E-AAF3-C020E480F1FC}" type="slidenum">
              <a:rPr lang="en-US" smtClean="0"/>
              <a:t>‹#›</a:t>
            </a:fld>
            <a:endParaRPr lang="en-US" dirty="0"/>
          </a:p>
        </p:txBody>
      </p:sp>
    </p:spTree>
    <p:extLst>
      <p:ext uri="{BB962C8B-B14F-4D97-AF65-F5344CB8AC3E}">
        <p14:creationId xmlns:p14="http://schemas.microsoft.com/office/powerpoint/2010/main" val="3947679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A139EA6-AF60-5D49-8024-7866DB0ABC45}" type="datetimeFigureOut">
              <a:rPr lang="en-US" smtClean="0"/>
              <a:t>7/11/2020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F54045-7CD0-714E-AAF3-C020E480F1FC}" type="slidenum">
              <a:rPr lang="en-US" smtClean="0"/>
              <a:t>‹#›</a:t>
            </a:fld>
            <a:endParaRPr lang="en-US" dirty="0"/>
          </a:p>
        </p:txBody>
      </p:sp>
    </p:spTree>
    <p:extLst>
      <p:ext uri="{BB962C8B-B14F-4D97-AF65-F5344CB8AC3E}">
        <p14:creationId xmlns:p14="http://schemas.microsoft.com/office/powerpoint/2010/main" val="974979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A139EA6-AF60-5D49-8024-7866DB0ABC45}" type="datetimeFigureOut">
              <a:rPr lang="en-US" smtClean="0"/>
              <a:t>7/11/2020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F54045-7CD0-714E-AAF3-C020E480F1FC}" type="slidenum">
              <a:rPr lang="en-US" smtClean="0"/>
              <a:t>‹#›</a:t>
            </a:fld>
            <a:endParaRPr lang="en-US" dirty="0"/>
          </a:p>
        </p:txBody>
      </p:sp>
    </p:spTree>
    <p:extLst>
      <p:ext uri="{BB962C8B-B14F-4D97-AF65-F5344CB8AC3E}">
        <p14:creationId xmlns:p14="http://schemas.microsoft.com/office/powerpoint/2010/main" val="2863506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A139EA6-AF60-5D49-8024-7866DB0ABC45}" type="datetimeFigureOut">
              <a:rPr lang="en-US" smtClean="0"/>
              <a:t>7/11/2020</a:t>
            </a:fld>
            <a:endParaRPr lang="en-US" dirty="0"/>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DF54045-7CD0-714E-AAF3-C020E480F1FC}" type="slidenum">
              <a:rPr lang="en-US" smtClean="0"/>
              <a:t>‹#›</a:t>
            </a:fld>
            <a:endParaRPr lang="en-US" dirty="0"/>
          </a:p>
        </p:txBody>
      </p:sp>
    </p:spTree>
    <p:extLst>
      <p:ext uri="{BB962C8B-B14F-4D97-AF65-F5344CB8AC3E}">
        <p14:creationId xmlns:p14="http://schemas.microsoft.com/office/powerpoint/2010/main" val="2437817045"/>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6" descr="C0-HD-TOP.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171700" y="763588"/>
            <a:ext cx="6378575" cy="12938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3316" name="Text Placeholder 2"/>
          <p:cNvSpPr>
            <a:spLocks noGrp="1"/>
          </p:cNvSpPr>
          <p:nvPr>
            <p:ph type="body" idx="1"/>
          </p:nvPr>
        </p:nvSpPr>
        <p:spPr bwMode="auto">
          <a:xfrm>
            <a:off x="593725" y="2193925"/>
            <a:ext cx="795655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411913" y="6356350"/>
            <a:ext cx="2138362" cy="365125"/>
          </a:xfrm>
          <a:prstGeom prst="rect">
            <a:avLst/>
          </a:prstGeom>
        </p:spPr>
        <p:txBody>
          <a:bodyPr vert="horz" lIns="91440" tIns="45720" rIns="91440" bIns="45720" rtlCol="0" anchor="ctr"/>
          <a:lstStyle>
            <a:lvl1pPr algn="r" fontAlgn="auto">
              <a:spcBef>
                <a:spcPts val="0"/>
              </a:spcBef>
              <a:spcAft>
                <a:spcPts val="0"/>
              </a:spcAft>
              <a:defRPr sz="1050" smtClean="0">
                <a:solidFill>
                  <a:schemeClr val="tx1">
                    <a:tint val="75000"/>
                  </a:schemeClr>
                </a:solidFill>
                <a:latin typeface="+mn-lt"/>
                <a:cs typeface="+mn-cs"/>
              </a:defRPr>
            </a:lvl1pPr>
          </a:lstStyle>
          <a:p>
            <a:pPr>
              <a:defRPr/>
            </a:pPr>
            <a:fld id="{680719DB-40F2-4591-83B9-744E609B3C97}" type="datetimeFigureOut">
              <a:rPr lang="en-US"/>
              <a:pPr>
                <a:defRPr/>
              </a:pPr>
              <a:t>7/11/2020</a:t>
            </a:fld>
            <a:endParaRPr lang="en-US" dirty="0"/>
          </a:p>
        </p:txBody>
      </p:sp>
      <p:sp>
        <p:nvSpPr>
          <p:cNvPr id="5" name="Footer Placeholder 4"/>
          <p:cNvSpPr>
            <a:spLocks noGrp="1"/>
          </p:cNvSpPr>
          <p:nvPr>
            <p:ph type="ftr" sz="quarter" idx="3"/>
          </p:nvPr>
        </p:nvSpPr>
        <p:spPr>
          <a:xfrm>
            <a:off x="593725" y="6356350"/>
            <a:ext cx="5681663" cy="365125"/>
          </a:xfrm>
          <a:prstGeom prst="rect">
            <a:avLst/>
          </a:prstGeom>
        </p:spPr>
        <p:txBody>
          <a:bodyPr vert="horz" lIns="91440" tIns="45720" rIns="91440" bIns="45720" rtlCol="0" anchor="ctr"/>
          <a:lstStyle>
            <a:lvl1pPr algn="l" fontAlgn="auto">
              <a:spcBef>
                <a:spcPts val="0"/>
              </a:spcBef>
              <a:spcAft>
                <a:spcPts val="0"/>
              </a:spcAft>
              <a:defRPr sz="1050" dirty="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72250" y="381000"/>
            <a:ext cx="197802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latin typeface="Century Gothic" panose="020B0502020202020204" pitchFamily="34" charset="0"/>
              </a:defRPr>
            </a:lvl1pPr>
          </a:lstStyle>
          <a:p>
            <a:fld id="{EF079189-AB28-4CB1-808E-E39365FAFF16}" type="slidenum">
              <a:rPr lang="en-US" altLang="en-US"/>
              <a:pPr/>
              <a:t>‹#›</a:t>
            </a:fld>
            <a:endParaRPr lang="en-US" altLang="en-US" dirty="0"/>
          </a:p>
        </p:txBody>
      </p:sp>
    </p:spTree>
    <p:extLst>
      <p:ext uri="{BB962C8B-B14F-4D97-AF65-F5344CB8AC3E}">
        <p14:creationId xmlns:p14="http://schemas.microsoft.com/office/powerpoint/2010/main" val="3429555943"/>
      </p:ext>
    </p:extLst>
  </p:cSld>
  <p:clrMap bg1="dk1" tx1="lt1" bg2="dk2"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Lst>
  <p:txStyles>
    <p:titleStyle>
      <a:lvl1pPr algn="r" rtl="0" fontAlgn="base">
        <a:lnSpc>
          <a:spcPct val="90000"/>
        </a:lnSpc>
        <a:spcBef>
          <a:spcPct val="0"/>
        </a:spcBef>
        <a:spcAft>
          <a:spcPct val="0"/>
        </a:spcAft>
        <a:defRPr sz="4000" kern="1200" cap="all">
          <a:solidFill>
            <a:schemeClr val="tx1"/>
          </a:solidFill>
          <a:latin typeface="+mj-lt"/>
          <a:ea typeface="+mj-ea"/>
          <a:cs typeface="+mj-cs"/>
        </a:defRPr>
      </a:lvl1pPr>
      <a:lvl2pPr algn="r" rtl="0" fontAlgn="base">
        <a:lnSpc>
          <a:spcPct val="90000"/>
        </a:lnSpc>
        <a:spcBef>
          <a:spcPct val="0"/>
        </a:spcBef>
        <a:spcAft>
          <a:spcPct val="0"/>
        </a:spcAft>
        <a:defRPr sz="4000">
          <a:solidFill>
            <a:schemeClr val="tx1"/>
          </a:solidFill>
          <a:latin typeface="Century Gothic" panose="020B0502020202020204" pitchFamily="34" charset="0"/>
        </a:defRPr>
      </a:lvl2pPr>
      <a:lvl3pPr algn="r" rtl="0" fontAlgn="base">
        <a:lnSpc>
          <a:spcPct val="90000"/>
        </a:lnSpc>
        <a:spcBef>
          <a:spcPct val="0"/>
        </a:spcBef>
        <a:spcAft>
          <a:spcPct val="0"/>
        </a:spcAft>
        <a:defRPr sz="4000">
          <a:solidFill>
            <a:schemeClr val="tx1"/>
          </a:solidFill>
          <a:latin typeface="Century Gothic" panose="020B0502020202020204" pitchFamily="34" charset="0"/>
        </a:defRPr>
      </a:lvl3pPr>
      <a:lvl4pPr algn="r" rtl="0" fontAlgn="base">
        <a:lnSpc>
          <a:spcPct val="90000"/>
        </a:lnSpc>
        <a:spcBef>
          <a:spcPct val="0"/>
        </a:spcBef>
        <a:spcAft>
          <a:spcPct val="0"/>
        </a:spcAft>
        <a:defRPr sz="4000">
          <a:solidFill>
            <a:schemeClr val="tx1"/>
          </a:solidFill>
          <a:latin typeface="Century Gothic" panose="020B0502020202020204" pitchFamily="34" charset="0"/>
        </a:defRPr>
      </a:lvl4pPr>
      <a:lvl5pPr algn="r" rtl="0" fontAlgn="base">
        <a:lnSpc>
          <a:spcPct val="90000"/>
        </a:lnSpc>
        <a:spcBef>
          <a:spcPct val="0"/>
        </a:spcBef>
        <a:spcAft>
          <a:spcPct val="0"/>
        </a:spcAft>
        <a:defRPr sz="4000">
          <a:solidFill>
            <a:schemeClr val="tx1"/>
          </a:solidFill>
          <a:latin typeface="Century Gothic" panose="020B0502020202020204" pitchFamily="34" charset="0"/>
        </a:defRPr>
      </a:lvl5pPr>
      <a:lvl6pPr marL="457200" algn="r" rtl="0" fontAlgn="base">
        <a:lnSpc>
          <a:spcPct val="90000"/>
        </a:lnSpc>
        <a:spcBef>
          <a:spcPct val="0"/>
        </a:spcBef>
        <a:spcAft>
          <a:spcPct val="0"/>
        </a:spcAft>
        <a:defRPr sz="4000">
          <a:solidFill>
            <a:schemeClr val="tx1"/>
          </a:solidFill>
          <a:latin typeface="Century Gothic" panose="020B0502020202020204" pitchFamily="34" charset="0"/>
        </a:defRPr>
      </a:lvl6pPr>
      <a:lvl7pPr marL="914400" algn="r" rtl="0" fontAlgn="base">
        <a:lnSpc>
          <a:spcPct val="90000"/>
        </a:lnSpc>
        <a:spcBef>
          <a:spcPct val="0"/>
        </a:spcBef>
        <a:spcAft>
          <a:spcPct val="0"/>
        </a:spcAft>
        <a:defRPr sz="4000">
          <a:solidFill>
            <a:schemeClr val="tx1"/>
          </a:solidFill>
          <a:latin typeface="Century Gothic" panose="020B0502020202020204" pitchFamily="34" charset="0"/>
        </a:defRPr>
      </a:lvl7pPr>
      <a:lvl8pPr marL="1371600" algn="r" rtl="0" fontAlgn="base">
        <a:lnSpc>
          <a:spcPct val="90000"/>
        </a:lnSpc>
        <a:spcBef>
          <a:spcPct val="0"/>
        </a:spcBef>
        <a:spcAft>
          <a:spcPct val="0"/>
        </a:spcAft>
        <a:defRPr sz="4000">
          <a:solidFill>
            <a:schemeClr val="tx1"/>
          </a:solidFill>
          <a:latin typeface="Century Gothic" panose="020B0502020202020204" pitchFamily="34" charset="0"/>
        </a:defRPr>
      </a:lvl8pPr>
      <a:lvl9pPr marL="1828800" algn="r" rtl="0" fontAlgn="base">
        <a:lnSpc>
          <a:spcPct val="90000"/>
        </a:lnSpc>
        <a:spcBef>
          <a:spcPct val="0"/>
        </a:spcBef>
        <a:spcAft>
          <a:spcPct val="0"/>
        </a:spcAft>
        <a:defRPr sz="4000">
          <a:solidFill>
            <a:schemeClr val="tx1"/>
          </a:solidFill>
          <a:latin typeface="Century Gothic" panose="020B0502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2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90800" y="520699"/>
            <a:ext cx="6096000" cy="1143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Georgia"/>
              <a:buNone/>
              <a:defRPr sz="4400" b="0" i="0" u="none" strike="noStrike" cap="none">
                <a:solidFill>
                  <a:schemeClr val="dk1"/>
                </a:solidFill>
                <a:latin typeface="Georgia"/>
                <a:ea typeface="Georgia"/>
                <a:cs typeface="Georgia"/>
                <a:sym typeface="Georgia"/>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7" name="Google Shape;7;p1"/>
          <p:cNvSpPr txBox="1">
            <a:spLocks noGrp="1"/>
          </p:cNvSpPr>
          <p:nvPr>
            <p:ph type="body" idx="1"/>
          </p:nvPr>
        </p:nvSpPr>
        <p:spPr>
          <a:xfrm>
            <a:off x="457200" y="1873252"/>
            <a:ext cx="8229600" cy="45616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40"/>
              </a:spcBef>
              <a:spcAft>
                <a:spcPts val="0"/>
              </a:spcAft>
              <a:buClr>
                <a:schemeClr val="dk1"/>
              </a:buClr>
              <a:buSzPts val="1400"/>
              <a:buFont typeface="Georgia"/>
              <a:buNone/>
              <a:defRPr sz="3200" b="0" i="0" u="none" strike="noStrike" cap="none">
                <a:solidFill>
                  <a:schemeClr val="dk1"/>
                </a:solidFill>
                <a:latin typeface="Georgia"/>
                <a:ea typeface="Georgia"/>
                <a:cs typeface="Georgia"/>
                <a:sym typeface="Georgia"/>
              </a:defRPr>
            </a:lvl1pPr>
            <a:lvl2pPr marL="914400" marR="0" lvl="1" indent="-317500" algn="l" rtl="0">
              <a:spcBef>
                <a:spcPts val="560"/>
              </a:spcBef>
              <a:spcAft>
                <a:spcPts val="0"/>
              </a:spcAft>
              <a:buClr>
                <a:schemeClr val="dk1"/>
              </a:buClr>
              <a:buSzPts val="1400"/>
              <a:buFont typeface="Georgia"/>
              <a:buChar char="–"/>
              <a:defRPr sz="2800" b="0" i="0" u="none" strike="noStrike" cap="none">
                <a:solidFill>
                  <a:schemeClr val="dk1"/>
                </a:solidFill>
                <a:latin typeface="Georgia"/>
                <a:ea typeface="Georgia"/>
                <a:cs typeface="Georgia"/>
                <a:sym typeface="Georgia"/>
              </a:defRPr>
            </a:lvl2pPr>
            <a:lvl3pPr marL="1371600" marR="0" lvl="2" indent="-317500" algn="l" rtl="0">
              <a:spcBef>
                <a:spcPts val="480"/>
              </a:spcBef>
              <a:spcAft>
                <a:spcPts val="0"/>
              </a:spcAft>
              <a:buClr>
                <a:schemeClr val="dk1"/>
              </a:buClr>
              <a:buSzPts val="1400"/>
              <a:buFont typeface="Georgia"/>
              <a:buChar char="•"/>
              <a:defRPr sz="2400" b="0" i="0" u="none" strike="noStrike" cap="none">
                <a:solidFill>
                  <a:schemeClr val="dk1"/>
                </a:solidFill>
                <a:latin typeface="Georgia"/>
                <a:ea typeface="Georgia"/>
                <a:cs typeface="Georgia"/>
                <a:sym typeface="Georgia"/>
              </a:defRPr>
            </a:lvl3pPr>
            <a:lvl4pPr marL="1828800" marR="0" lvl="3" indent="-317500" algn="l" rtl="0">
              <a:spcBef>
                <a:spcPts val="400"/>
              </a:spcBef>
              <a:spcAft>
                <a:spcPts val="0"/>
              </a:spcAft>
              <a:buClr>
                <a:schemeClr val="dk1"/>
              </a:buClr>
              <a:buSzPts val="1400"/>
              <a:buFont typeface="Georgia"/>
              <a:buChar char="–"/>
              <a:defRPr sz="2000" b="0" i="0" u="none" strike="noStrike" cap="none">
                <a:solidFill>
                  <a:schemeClr val="dk1"/>
                </a:solidFill>
                <a:latin typeface="Georgia"/>
                <a:ea typeface="Georgia"/>
                <a:cs typeface="Georgia"/>
                <a:sym typeface="Georgia"/>
              </a:defRPr>
            </a:lvl4pPr>
            <a:lvl5pPr marL="2286000" marR="0" lvl="4" indent="-317500" algn="l" rtl="0">
              <a:spcBef>
                <a:spcPts val="400"/>
              </a:spcBef>
              <a:spcAft>
                <a:spcPts val="0"/>
              </a:spcAft>
              <a:buClr>
                <a:schemeClr val="dk1"/>
              </a:buClr>
              <a:buSzPts val="1400"/>
              <a:buFont typeface="Georgia"/>
              <a:buChar char="»"/>
              <a:defRPr sz="2000" b="0" i="0" u="none" strike="noStrike" cap="none">
                <a:solidFill>
                  <a:schemeClr val="dk1"/>
                </a:solidFill>
                <a:latin typeface="Georgia"/>
                <a:ea typeface="Georgia"/>
                <a:cs typeface="Georgia"/>
                <a:sym typeface="Georgia"/>
              </a:defRPr>
            </a:lvl5pPr>
            <a:lvl6pPr marL="2743200" marR="0" lvl="5" indent="-317500" algn="l" rtl="0">
              <a:spcBef>
                <a:spcPts val="400"/>
              </a:spcBef>
              <a:spcAft>
                <a:spcPts val="0"/>
              </a:spcAft>
              <a:buClr>
                <a:schemeClr val="dk1"/>
              </a:buClr>
              <a:buSzPts val="1400"/>
              <a:buFont typeface="Georgia"/>
              <a:buChar char="•"/>
              <a:defRPr sz="2000" b="0" i="0" u="none" strike="noStrike" cap="none">
                <a:solidFill>
                  <a:schemeClr val="dk1"/>
                </a:solidFill>
                <a:latin typeface="Georgia"/>
                <a:ea typeface="Georgia"/>
                <a:cs typeface="Georgia"/>
                <a:sym typeface="Georgia"/>
              </a:defRPr>
            </a:lvl6pPr>
            <a:lvl7pPr marL="3200400" marR="0" lvl="6" indent="-317500" algn="l" rtl="0">
              <a:spcBef>
                <a:spcPts val="400"/>
              </a:spcBef>
              <a:spcAft>
                <a:spcPts val="0"/>
              </a:spcAft>
              <a:buClr>
                <a:schemeClr val="dk1"/>
              </a:buClr>
              <a:buSzPts val="1400"/>
              <a:buFont typeface="Georgia"/>
              <a:buChar char="•"/>
              <a:defRPr sz="2000" b="0" i="0" u="none" strike="noStrike" cap="none">
                <a:solidFill>
                  <a:schemeClr val="dk1"/>
                </a:solidFill>
                <a:latin typeface="Georgia"/>
                <a:ea typeface="Georgia"/>
                <a:cs typeface="Georgia"/>
                <a:sym typeface="Georgia"/>
              </a:defRPr>
            </a:lvl7pPr>
            <a:lvl8pPr marL="3657600" marR="0" lvl="7" indent="-317500" algn="l" rtl="0">
              <a:spcBef>
                <a:spcPts val="400"/>
              </a:spcBef>
              <a:spcAft>
                <a:spcPts val="0"/>
              </a:spcAft>
              <a:buClr>
                <a:schemeClr val="dk1"/>
              </a:buClr>
              <a:buSzPts val="1400"/>
              <a:buFont typeface="Georgia"/>
              <a:buChar char="•"/>
              <a:defRPr sz="2000" b="0" i="0" u="none" strike="noStrike" cap="none">
                <a:solidFill>
                  <a:schemeClr val="dk1"/>
                </a:solidFill>
                <a:latin typeface="Georgia"/>
                <a:ea typeface="Georgia"/>
                <a:cs typeface="Georgia"/>
                <a:sym typeface="Georgia"/>
              </a:defRPr>
            </a:lvl8pPr>
            <a:lvl9pPr marL="4114800" marR="0" lvl="8" indent="-317500" algn="l" rtl="0">
              <a:spcBef>
                <a:spcPts val="400"/>
              </a:spcBef>
              <a:spcAft>
                <a:spcPts val="0"/>
              </a:spcAft>
              <a:buClr>
                <a:schemeClr val="dk1"/>
              </a:buClr>
              <a:buSzPts val="1400"/>
              <a:buFont typeface="Georgia"/>
              <a:buChar char="•"/>
              <a:defRPr sz="2000" b="0" i="0" u="none" strike="noStrike" cap="none">
                <a:solidFill>
                  <a:schemeClr val="dk1"/>
                </a:solidFill>
                <a:latin typeface="Georgia"/>
                <a:ea typeface="Georgia"/>
                <a:cs typeface="Georgia"/>
                <a:sym typeface="Georgia"/>
              </a:defRPr>
            </a:lvl9pPr>
          </a:lstStyle>
          <a:p>
            <a:endParaRPr/>
          </a:p>
        </p:txBody>
      </p:sp>
    </p:spTree>
    <p:extLst>
      <p:ext uri="{BB962C8B-B14F-4D97-AF65-F5344CB8AC3E}">
        <p14:creationId xmlns:p14="http://schemas.microsoft.com/office/powerpoint/2010/main" val="2941124715"/>
      </p:ext>
    </p:extLst>
  </p:cSld>
  <p:clrMap bg1="lt1" tx1="dk1" bg2="dk2" tx2="lt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mkigernelson@gmail.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biblegateway.com/passage/?search=1%20Corinthians+15&amp;version=NASB#fen-NASB-28772s" TargetMode="External"/><Relationship Id="rId2" Type="http://schemas.openxmlformats.org/officeDocument/2006/relationships/hyperlink" Target="https://www.biblegateway.com/passage/?search=1%20Corinthians+15&amp;version=NASB#fen-NASB-28771r" TargetMode="External"/><Relationship Id="rId1" Type="http://schemas.openxmlformats.org/officeDocument/2006/relationships/slideLayout" Target="../slideLayouts/slideLayout2.xml"/><Relationship Id="rId6" Type="http://schemas.openxmlformats.org/officeDocument/2006/relationships/hyperlink" Target="https://www.biblegateway.com/passage/?search=1%20Corinthians+15&amp;version=NASB#fen-NASB-28773v" TargetMode="External"/><Relationship Id="rId5" Type="http://schemas.openxmlformats.org/officeDocument/2006/relationships/hyperlink" Target="https://www.biblegateway.com/passage/?search=1%20Corinthians+15&amp;version=NASB#fen-NASB-28773u" TargetMode="External"/><Relationship Id="rId4" Type="http://schemas.openxmlformats.org/officeDocument/2006/relationships/hyperlink" Target="https://www.biblegateway.com/passage/?search=1%20Corinthians+15&amp;version=NASB#fen-NASB-28772t"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2BEPQsfUg2M&amp;feature=youtu.b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youtu.be/VkK5WEf6xg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potomac.pbe@gmail.com" TargetMode="External"/><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399" y="956738"/>
            <a:ext cx="7315200" cy="1825096"/>
          </a:xfrm>
        </p:spPr>
        <p:txBody>
          <a:bodyPr/>
          <a:lstStyle/>
          <a:p>
            <a:r>
              <a:rPr lang="en-US" sz="5400" dirty="0" smtClean="0"/>
              <a:t>Directors’ Meeting</a:t>
            </a:r>
            <a:endParaRPr lang="en-US" sz="5400" dirty="0"/>
          </a:p>
        </p:txBody>
      </p:sp>
      <p:sp>
        <p:nvSpPr>
          <p:cNvPr id="3" name="Subtitle 2"/>
          <p:cNvSpPr>
            <a:spLocks noGrp="1"/>
          </p:cNvSpPr>
          <p:nvPr>
            <p:ph type="subTitle" idx="1"/>
          </p:nvPr>
        </p:nvSpPr>
        <p:spPr>
          <a:xfrm>
            <a:off x="914399" y="2946401"/>
            <a:ext cx="7315200" cy="685800"/>
          </a:xfrm>
        </p:spPr>
        <p:txBody>
          <a:bodyPr/>
          <a:lstStyle/>
          <a:p>
            <a:r>
              <a:rPr lang="en-US" dirty="0" smtClean="0"/>
              <a:t>Potomac Conference Pathfinders</a:t>
            </a:r>
            <a:endParaRPr lang="en-US" dirty="0"/>
          </a:p>
        </p:txBody>
      </p:sp>
      <p:sp>
        <p:nvSpPr>
          <p:cNvPr id="4" name="Subtitle 2"/>
          <p:cNvSpPr txBox="1">
            <a:spLocks/>
          </p:cNvSpPr>
          <p:nvPr/>
        </p:nvSpPr>
        <p:spPr>
          <a:xfrm>
            <a:off x="914399" y="3127543"/>
            <a:ext cx="7896226" cy="1752600"/>
          </a:xfrm>
          <a:prstGeom prst="rect">
            <a:avLst/>
          </a:prstGeom>
        </p:spPr>
        <p:txBody>
          <a:bodyPr vert="horz" tIns="0" rIns="45720" bIns="0" anchor="b">
            <a:normAutofit/>
          </a:bodyPr>
          <a:lstStyle>
            <a:lvl1pPr marL="0" indent="0" algn="r" rtl="0" eaLnBrk="1" latinLnBrk="0" hangingPunct="1">
              <a:spcBef>
                <a:spcPct val="20000"/>
              </a:spcBef>
              <a:buClr>
                <a:schemeClr val="accent1"/>
              </a:buClr>
              <a:buSzPct val="80000"/>
              <a:buFont typeface="Wingdings 2"/>
              <a:buNone/>
              <a:defRPr kumimoji="0" sz="2000" kern="1200">
                <a:solidFill>
                  <a:schemeClr val="tx1"/>
                </a:solidFill>
                <a:effectLst/>
                <a:latin typeface="+mn-lt"/>
                <a:ea typeface="+mn-ea"/>
                <a:cs typeface="+mn-cs"/>
              </a:defRPr>
            </a:lvl1pPr>
            <a:lvl2pPr marL="457200" indent="0" algn="ctr" rtl="0" eaLnBrk="1" latinLnBrk="0" hangingPunct="1">
              <a:spcBef>
                <a:spcPct val="20000"/>
              </a:spcBef>
              <a:buClr>
                <a:schemeClr val="accent1"/>
              </a:buClr>
              <a:buSzPct val="90000"/>
              <a:buFont typeface="Wingdings 2"/>
              <a:buNone/>
              <a:defRPr kumimoji="0" sz="26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85000"/>
              <a:buFont typeface="Arial"/>
              <a:buNone/>
              <a:defRPr kumimoji="0" sz="24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90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100000"/>
              <a:buFont typeface="Arial"/>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Font typeface="Arial"/>
              <a:buNone/>
              <a:defRPr kumimoji="0" sz="2000" kern="1200" baseline="0">
                <a:solidFill>
                  <a:schemeClr val="tx1"/>
                </a:solidFill>
                <a:latin typeface="+mn-lt"/>
                <a:ea typeface="+mn-ea"/>
                <a:cs typeface="+mn-cs"/>
              </a:defRPr>
            </a:lvl6pPr>
            <a:lvl7pPr marL="2743200" indent="0" algn="ctr" rtl="0" eaLnBrk="1" latinLnBrk="0" hangingPunct="1">
              <a:spcBef>
                <a:spcPct val="20000"/>
              </a:spcBef>
              <a:buClr>
                <a:schemeClr val="accent6"/>
              </a:buClr>
              <a:buSzPct val="100000"/>
              <a:buFont typeface="Arial"/>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6"/>
              </a:buClr>
              <a:buFont typeface="Arial"/>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6"/>
              </a:buClr>
              <a:buFont typeface="Arial"/>
              <a:buNone/>
              <a:defRPr kumimoji="0" sz="1600" kern="1200">
                <a:solidFill>
                  <a:schemeClr val="tx1"/>
                </a:solidFill>
                <a:latin typeface="+mn-lt"/>
                <a:ea typeface="+mn-ea"/>
                <a:cs typeface="+mn-cs"/>
              </a:defRPr>
            </a:lvl9pPr>
          </a:lstStyle>
          <a:p>
            <a:pPr algn="l"/>
            <a:r>
              <a:rPr lang="en-US" dirty="0" smtClean="0"/>
              <a:t>July 12</a:t>
            </a:r>
            <a:r>
              <a:rPr lang="en-US" baseline="30000" dirty="0" smtClean="0"/>
              <a:t>,</a:t>
            </a:r>
            <a:r>
              <a:rPr lang="en-US" dirty="0" smtClean="0"/>
              <a:t> 2020</a:t>
            </a:r>
          </a:p>
          <a:p>
            <a:pPr algn="l"/>
            <a:r>
              <a:rPr lang="en-US" dirty="0" smtClean="0"/>
              <a:t>Sherilyn O’Ffill, Potomac Conference Club Ministries Director</a:t>
            </a:r>
            <a:endParaRPr lang="en-US" dirty="0"/>
          </a:p>
        </p:txBody>
      </p:sp>
    </p:spTree>
    <p:extLst>
      <p:ext uri="{BB962C8B-B14F-4D97-AF65-F5344CB8AC3E}">
        <p14:creationId xmlns:p14="http://schemas.microsoft.com/office/powerpoint/2010/main" val="3047663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71700" y="117859"/>
            <a:ext cx="6377940" cy="1293028"/>
          </a:xfrm>
        </p:spPr>
        <p:txBody>
          <a:bodyPr>
            <a:noAutofit/>
          </a:bodyPr>
          <a:lstStyle/>
          <a:p>
            <a:r>
              <a:rPr lang="en-US" sz="2800" dirty="0" smtClean="0"/>
              <a:t>CAMPING DURING COVID-19 Crisis</a:t>
            </a:r>
            <a:br>
              <a:rPr lang="en-US" sz="2800" dirty="0" smtClean="0"/>
            </a:br>
            <a:r>
              <a:rPr lang="en-US" sz="2800" b="1" cap="none" dirty="0" smtClean="0">
                <a:solidFill>
                  <a:schemeClr val="accent6">
                    <a:lumMod val="60000"/>
                    <a:lumOff val="40000"/>
                  </a:schemeClr>
                </a:solidFill>
              </a:rPr>
              <a:t>During the Event (1 of 2)</a:t>
            </a:r>
            <a:endParaRPr lang="en-US" sz="2800" b="1" cap="none" dirty="0">
              <a:solidFill>
                <a:schemeClr val="accent6">
                  <a:lumMod val="60000"/>
                  <a:lumOff val="40000"/>
                </a:schemeClr>
              </a:solidFill>
            </a:endParaRPr>
          </a:p>
        </p:txBody>
      </p:sp>
      <p:sp>
        <p:nvSpPr>
          <p:cNvPr id="7" name="Content Placeholder 6"/>
          <p:cNvSpPr>
            <a:spLocks noGrp="1"/>
          </p:cNvSpPr>
          <p:nvPr>
            <p:ph idx="1"/>
          </p:nvPr>
        </p:nvSpPr>
        <p:spPr>
          <a:xfrm>
            <a:off x="104775" y="1162050"/>
            <a:ext cx="8867775" cy="5514975"/>
          </a:xfrm>
        </p:spPr>
        <p:txBody>
          <a:bodyPr>
            <a:normAutofit fontScale="85000" lnSpcReduction="20000"/>
          </a:bodyPr>
          <a:lstStyle/>
          <a:p>
            <a:pPr marL="457200" indent="-457200">
              <a:lnSpc>
                <a:spcPct val="120000"/>
              </a:lnSpc>
              <a:buFont typeface="+mj-lt"/>
              <a:buAutoNum type="arabicPeriod"/>
            </a:pPr>
            <a:r>
              <a:rPr lang="en-US" dirty="0" smtClean="0"/>
              <a:t>Make </a:t>
            </a:r>
            <a:r>
              <a:rPr lang="en-US" dirty="0"/>
              <a:t>sure </a:t>
            </a:r>
            <a:r>
              <a:rPr lang="en-US" dirty="0" smtClean="0"/>
              <a:t>you have planned sufficient space </a:t>
            </a:r>
            <a:r>
              <a:rPr lang="en-US" dirty="0"/>
              <a:t>to keep people socially distanced.  That means 6-feet apart most of the </a:t>
            </a:r>
            <a:r>
              <a:rPr lang="en-US" dirty="0" smtClean="0"/>
              <a:t>time.</a:t>
            </a:r>
          </a:p>
          <a:p>
            <a:pPr marL="914400" lvl="1" indent="-457200">
              <a:lnSpc>
                <a:spcPct val="120000"/>
              </a:lnSpc>
              <a:buFont typeface="+mj-lt"/>
              <a:buAutoNum type="alphaUcPeriod"/>
            </a:pPr>
            <a:r>
              <a:rPr lang="en-US" dirty="0"/>
              <a:t>R</a:t>
            </a:r>
            <a:r>
              <a:rPr lang="en-US" dirty="0" smtClean="0"/>
              <a:t>EMEMBER </a:t>
            </a:r>
            <a:r>
              <a:rPr lang="en-US" dirty="0"/>
              <a:t>this includes inside tents.  </a:t>
            </a:r>
            <a:endParaRPr lang="en-US" dirty="0" smtClean="0"/>
          </a:p>
          <a:p>
            <a:pPr marL="1371600" lvl="2" indent="-457200">
              <a:lnSpc>
                <a:spcPct val="120000"/>
              </a:lnSpc>
              <a:buFont typeface="+mj-lt"/>
              <a:buAutoNum type="romanUcPeriod"/>
            </a:pPr>
            <a:r>
              <a:rPr lang="en-US" dirty="0" smtClean="0"/>
              <a:t>That </a:t>
            </a:r>
            <a:r>
              <a:rPr lang="en-US" dirty="0"/>
              <a:t>means that </a:t>
            </a:r>
            <a:r>
              <a:rPr lang="en-US" dirty="0" smtClean="0"/>
              <a:t>you will be able to put 2 people in the average </a:t>
            </a:r>
            <a:r>
              <a:rPr lang="en-US" dirty="0"/>
              <a:t>6-man </a:t>
            </a:r>
            <a:r>
              <a:rPr lang="en-US" dirty="0" smtClean="0"/>
              <a:t>tent with head to toe alignment, so that one person isn’t breathing into the face of another.</a:t>
            </a:r>
            <a:endParaRPr lang="en-US" dirty="0"/>
          </a:p>
          <a:p>
            <a:pPr marL="1371600" lvl="2" indent="-457200">
              <a:lnSpc>
                <a:spcPct val="120000"/>
              </a:lnSpc>
              <a:buFont typeface="+mj-lt"/>
              <a:buAutoNum type="romanUcPeriod"/>
            </a:pPr>
            <a:r>
              <a:rPr lang="en-US" dirty="0" smtClean="0"/>
              <a:t>If possible, house/tent individuals of the same gender from </a:t>
            </a:r>
            <a:r>
              <a:rPr lang="en-US" dirty="0"/>
              <a:t>the same family </a:t>
            </a:r>
            <a:r>
              <a:rPr lang="en-US" dirty="0" smtClean="0"/>
              <a:t>together</a:t>
            </a:r>
            <a:r>
              <a:rPr lang="en-US" dirty="0"/>
              <a:t>.</a:t>
            </a:r>
            <a:r>
              <a:rPr lang="en-US" dirty="0" smtClean="0"/>
              <a:t>  </a:t>
            </a:r>
          </a:p>
          <a:p>
            <a:pPr marL="1828800" lvl="3" indent="-457200">
              <a:lnSpc>
                <a:spcPct val="120000"/>
              </a:lnSpc>
              <a:buFont typeface="+mj-lt"/>
              <a:buAutoNum type="alphaLcPeriod"/>
            </a:pPr>
            <a:r>
              <a:rPr lang="en-US" dirty="0" smtClean="0"/>
              <a:t>This is not time for unit cohesion.</a:t>
            </a:r>
          </a:p>
          <a:p>
            <a:pPr marL="1828800" lvl="3" indent="-457200">
              <a:lnSpc>
                <a:spcPct val="120000"/>
              </a:lnSpc>
              <a:buFont typeface="+mj-lt"/>
              <a:buAutoNum type="alphaLcPeriod"/>
            </a:pPr>
            <a:r>
              <a:rPr lang="en-US" dirty="0" smtClean="0"/>
              <a:t>It </a:t>
            </a:r>
            <a:r>
              <a:rPr lang="en-US" dirty="0"/>
              <a:t>will help you with tent space because </a:t>
            </a:r>
            <a:r>
              <a:rPr lang="en-US" dirty="0" smtClean="0"/>
              <a:t>family members </a:t>
            </a:r>
            <a:r>
              <a:rPr lang="en-US" dirty="0"/>
              <a:t>are not required to have and maintain the same level of social distancing as people from different </a:t>
            </a:r>
            <a:r>
              <a:rPr lang="en-US" dirty="0" smtClean="0"/>
              <a:t>households.</a:t>
            </a:r>
          </a:p>
          <a:p>
            <a:pPr marL="914400" lvl="1" indent="-457200">
              <a:lnSpc>
                <a:spcPct val="120000"/>
              </a:lnSpc>
              <a:buFont typeface="+mj-lt"/>
              <a:buAutoNum type="alphaUcPeriod"/>
            </a:pPr>
            <a:r>
              <a:rPr lang="en-US" dirty="0" smtClean="0"/>
              <a:t>This </a:t>
            </a:r>
            <a:r>
              <a:rPr lang="en-US" dirty="0"/>
              <a:t>also means that meal time seating needs to be spread out as </a:t>
            </a:r>
            <a:r>
              <a:rPr lang="en-US" dirty="0" smtClean="0"/>
              <a:t>well (This </a:t>
            </a:r>
            <a:r>
              <a:rPr lang="en-US" dirty="0"/>
              <a:t>is not the year to see how many people you can get onto one picnic table </a:t>
            </a:r>
            <a:r>
              <a:rPr lang="en-US" dirty="0" smtClean="0"/>
              <a:t>bench</a:t>
            </a:r>
            <a:r>
              <a:rPr lang="en-US" dirty="0"/>
              <a:t>)</a:t>
            </a:r>
          </a:p>
          <a:p>
            <a:pPr marL="457200" indent="-457200">
              <a:lnSpc>
                <a:spcPct val="120000"/>
              </a:lnSpc>
              <a:buFont typeface="+mj-lt"/>
              <a:buAutoNum type="arabicPeriod"/>
            </a:pPr>
            <a:r>
              <a:rPr lang="en-US" dirty="0" smtClean="0"/>
              <a:t>Regularly </a:t>
            </a:r>
            <a:r>
              <a:rPr lang="en-US" dirty="0"/>
              <a:t>clean (disinfect) common </a:t>
            </a:r>
            <a:r>
              <a:rPr lang="en-US" dirty="0" smtClean="0"/>
              <a:t>items </a:t>
            </a:r>
            <a:r>
              <a:rPr lang="en-US" dirty="0"/>
              <a:t>like </a:t>
            </a:r>
            <a:r>
              <a:rPr lang="en-US" dirty="0" smtClean="0"/>
              <a:t>tables, chairs, food preparation areas, stoves, etc.</a:t>
            </a:r>
          </a:p>
          <a:p>
            <a:pPr marL="914400" lvl="1" indent="-457200">
              <a:lnSpc>
                <a:spcPct val="120000"/>
              </a:lnSpc>
              <a:buFont typeface="+mj-lt"/>
              <a:buAutoNum type="alphaUcPeriod"/>
            </a:pPr>
            <a:r>
              <a:rPr lang="en-US" dirty="0" smtClean="0"/>
              <a:t>If you can’t clean an item due to rough surfaces or other reasons, don’t take those items with you on the trip</a:t>
            </a: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3333135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71700" y="117859"/>
            <a:ext cx="6377940" cy="1293028"/>
          </a:xfrm>
        </p:spPr>
        <p:txBody>
          <a:bodyPr>
            <a:noAutofit/>
          </a:bodyPr>
          <a:lstStyle/>
          <a:p>
            <a:r>
              <a:rPr lang="en-US" sz="2800" dirty="0" smtClean="0"/>
              <a:t>CAMPING DURING COVID-19 Crisis</a:t>
            </a:r>
            <a:br>
              <a:rPr lang="en-US" sz="2800" dirty="0" smtClean="0"/>
            </a:br>
            <a:r>
              <a:rPr lang="en-US" sz="2800" b="1" cap="none" dirty="0" smtClean="0">
                <a:solidFill>
                  <a:schemeClr val="accent6">
                    <a:lumMod val="60000"/>
                    <a:lumOff val="40000"/>
                  </a:schemeClr>
                </a:solidFill>
              </a:rPr>
              <a:t>During the Event (2 of 2)</a:t>
            </a:r>
            <a:endParaRPr lang="en-US" sz="2800" b="1" cap="none" dirty="0">
              <a:solidFill>
                <a:schemeClr val="accent6">
                  <a:lumMod val="60000"/>
                  <a:lumOff val="40000"/>
                </a:schemeClr>
              </a:solidFill>
            </a:endParaRPr>
          </a:p>
        </p:txBody>
      </p:sp>
      <p:sp>
        <p:nvSpPr>
          <p:cNvPr id="7" name="Content Placeholder 6"/>
          <p:cNvSpPr>
            <a:spLocks noGrp="1"/>
          </p:cNvSpPr>
          <p:nvPr>
            <p:ph idx="1"/>
          </p:nvPr>
        </p:nvSpPr>
        <p:spPr>
          <a:xfrm>
            <a:off x="104775" y="1162050"/>
            <a:ext cx="8867775" cy="5514975"/>
          </a:xfrm>
        </p:spPr>
        <p:txBody>
          <a:bodyPr>
            <a:normAutofit fontScale="92500" lnSpcReduction="20000"/>
          </a:bodyPr>
          <a:lstStyle/>
          <a:p>
            <a:pPr marL="457200" indent="-457200">
              <a:lnSpc>
                <a:spcPct val="120000"/>
              </a:lnSpc>
              <a:buFont typeface="+mj-lt"/>
              <a:buAutoNum type="arabicPeriod" startAt="3"/>
            </a:pPr>
            <a:r>
              <a:rPr lang="en-US" dirty="0" smtClean="0"/>
              <a:t>Limit the number </a:t>
            </a:r>
            <a:r>
              <a:rPr lang="en-US" dirty="0"/>
              <a:t>of people </a:t>
            </a:r>
            <a:r>
              <a:rPr lang="en-US" dirty="0" smtClean="0"/>
              <a:t>touching </a:t>
            </a:r>
            <a:r>
              <a:rPr lang="en-US" dirty="0"/>
              <a:t>serving utensils and group activity supplies.  </a:t>
            </a:r>
            <a:endParaRPr lang="en-US" dirty="0" smtClean="0"/>
          </a:p>
          <a:p>
            <a:pPr marL="914400" lvl="1" indent="-457200">
              <a:lnSpc>
                <a:spcPct val="120000"/>
              </a:lnSpc>
              <a:buFont typeface="+mj-lt"/>
              <a:buAutoNum type="alphaUcPeriod"/>
            </a:pPr>
            <a:r>
              <a:rPr lang="en-US" dirty="0" smtClean="0"/>
              <a:t>Utilize paper plates and disposable plastic cutlery and throw everything that has been touched away after each meal.  </a:t>
            </a:r>
          </a:p>
          <a:p>
            <a:pPr marL="914400" lvl="1" indent="-457200">
              <a:lnSpc>
                <a:spcPct val="120000"/>
              </a:lnSpc>
              <a:buFont typeface="+mj-lt"/>
              <a:buAutoNum type="alphaUcPeriod"/>
            </a:pPr>
            <a:r>
              <a:rPr lang="en-US" dirty="0" smtClean="0"/>
              <a:t>If cooking materials </a:t>
            </a:r>
            <a:r>
              <a:rPr lang="en-US" dirty="0"/>
              <a:t>or utensils must be shared, make sure to disinfect </a:t>
            </a:r>
            <a:r>
              <a:rPr lang="en-US" dirty="0" smtClean="0"/>
              <a:t>them (with bleach or alcohol) </a:t>
            </a:r>
            <a:r>
              <a:rPr lang="en-US" dirty="0"/>
              <a:t>between each use.  </a:t>
            </a:r>
            <a:endParaRPr lang="en-US" dirty="0" smtClean="0"/>
          </a:p>
          <a:p>
            <a:pPr marL="457200" indent="-457200">
              <a:lnSpc>
                <a:spcPct val="120000"/>
              </a:lnSpc>
              <a:buFont typeface="+mj-lt"/>
              <a:buAutoNum type="arabicPeriod" startAt="3"/>
            </a:pPr>
            <a:r>
              <a:rPr lang="en-US" dirty="0" smtClean="0"/>
              <a:t>Everyone must wear </a:t>
            </a:r>
            <a:r>
              <a:rPr lang="en-US" dirty="0"/>
              <a:t>face coverings if the 6-foot distance is not possible during meal </a:t>
            </a:r>
            <a:r>
              <a:rPr lang="en-US" dirty="0" smtClean="0"/>
              <a:t>preparation or service.  </a:t>
            </a:r>
          </a:p>
          <a:p>
            <a:pPr marL="914400" lvl="1" indent="-457200">
              <a:lnSpc>
                <a:spcPct val="120000"/>
              </a:lnSpc>
              <a:buFont typeface="+mj-lt"/>
              <a:buAutoNum type="alphaUcPeriod"/>
            </a:pPr>
            <a:r>
              <a:rPr lang="en-US" dirty="0" smtClean="0"/>
              <a:t>It </a:t>
            </a:r>
            <a:r>
              <a:rPr lang="en-US" dirty="0"/>
              <a:t>may be a good idea to consider another method for getting food to your group such as “table service” where everyone sits in their spot and staff bring prepared plates to each person. </a:t>
            </a:r>
          </a:p>
          <a:p>
            <a:pPr marL="457200" indent="-457200">
              <a:lnSpc>
                <a:spcPct val="120000"/>
              </a:lnSpc>
              <a:buFont typeface="+mj-lt"/>
              <a:buAutoNum type="arabicPeriod" startAt="3"/>
            </a:pPr>
            <a:r>
              <a:rPr lang="en-US" dirty="0" smtClean="0"/>
              <a:t>Follow local guidelines for wearing masks in public places.</a:t>
            </a:r>
          </a:p>
          <a:p>
            <a:pPr marL="914400" lvl="1" indent="-457200">
              <a:lnSpc>
                <a:spcPct val="120000"/>
              </a:lnSpc>
              <a:buFont typeface="+mj-lt"/>
              <a:buAutoNum type="alphaUcPeriod"/>
            </a:pPr>
            <a:r>
              <a:rPr lang="en-US" dirty="0" smtClean="0"/>
              <a:t>Your camp should be considered a public place</a:t>
            </a:r>
          </a:p>
          <a:p>
            <a:pPr marL="914400" lvl="1" indent="-457200">
              <a:lnSpc>
                <a:spcPct val="120000"/>
              </a:lnSpc>
              <a:buFont typeface="+mj-lt"/>
              <a:buAutoNum type="alphaUcPeriod"/>
            </a:pPr>
            <a:r>
              <a:rPr lang="en-US" dirty="0" smtClean="0"/>
              <a:t>Any activity that will require you to be within 6 feet of another person for more than a cumulative time of 15 minutes per day is considered close contact</a:t>
            </a:r>
          </a:p>
          <a:p>
            <a:pPr marL="457200" indent="-457200">
              <a:buFont typeface="+mj-lt"/>
              <a:buAutoNum type="arabicPeriod" startAt="3"/>
            </a:pPr>
            <a:endParaRPr lang="en-US" dirty="0"/>
          </a:p>
        </p:txBody>
      </p:sp>
    </p:spTree>
    <p:extLst>
      <p:ext uri="{BB962C8B-B14F-4D97-AF65-F5344CB8AC3E}">
        <p14:creationId xmlns:p14="http://schemas.microsoft.com/office/powerpoint/2010/main" val="1409621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574" y="174626"/>
            <a:ext cx="8248426" cy="904874"/>
          </a:xfrm>
        </p:spPr>
        <p:txBody>
          <a:bodyPr>
            <a:normAutofit/>
          </a:bodyPr>
          <a:lstStyle/>
          <a:p>
            <a:r>
              <a:rPr lang="en-US" sz="3200" dirty="0" smtClean="0"/>
              <a:t>Master Guide Review Process</a:t>
            </a:r>
            <a:endParaRPr lang="en-US" sz="3200" dirty="0"/>
          </a:p>
        </p:txBody>
      </p:sp>
      <p:sp>
        <p:nvSpPr>
          <p:cNvPr id="3" name="Content Placeholder 2"/>
          <p:cNvSpPr>
            <a:spLocks noGrp="1"/>
          </p:cNvSpPr>
          <p:nvPr>
            <p:ph idx="1"/>
          </p:nvPr>
        </p:nvSpPr>
        <p:spPr>
          <a:xfrm>
            <a:off x="172122" y="1269999"/>
            <a:ext cx="8864302" cy="5421257"/>
          </a:xfrm>
        </p:spPr>
        <p:txBody>
          <a:bodyPr>
            <a:normAutofit lnSpcReduction="10000"/>
          </a:bodyPr>
          <a:lstStyle/>
          <a:p>
            <a:r>
              <a:rPr lang="en-US" dirty="0" smtClean="0"/>
              <a:t>Please Remember – No one gets invested as a Master Guide in the Potomac Conference without sign-off by the Potomac Conference Pathfinder Director – Pastor Sherilyn O’Ffill</a:t>
            </a:r>
          </a:p>
          <a:p>
            <a:pPr lvl="1"/>
            <a:r>
              <a:rPr lang="en-US" dirty="0" smtClean="0"/>
              <a:t>If you don’t follow this rule – Your Master Guide will not be recognized by the Conference</a:t>
            </a:r>
          </a:p>
          <a:p>
            <a:r>
              <a:rPr lang="en-US" dirty="0" smtClean="0"/>
              <a:t>Steps Involved</a:t>
            </a:r>
          </a:p>
          <a:p>
            <a:pPr lvl="1"/>
            <a:r>
              <a:rPr lang="en-US" dirty="0" smtClean="0"/>
              <a:t>Master Guide Candidate completes requirements</a:t>
            </a:r>
          </a:p>
          <a:p>
            <a:pPr lvl="1"/>
            <a:r>
              <a:rPr lang="en-US" dirty="0" smtClean="0"/>
              <a:t>Candidate’s portfolio is reviewed by member of the Master Guide Committee  </a:t>
            </a:r>
          </a:p>
          <a:p>
            <a:pPr lvl="1"/>
            <a:r>
              <a:rPr lang="en-US" dirty="0" smtClean="0"/>
              <a:t>Followed by a Master Guide Panel Interview - Panel Comprised of some subset of:</a:t>
            </a:r>
          </a:p>
          <a:p>
            <a:pPr lvl="3"/>
            <a:r>
              <a:rPr lang="en-US" dirty="0" smtClean="0"/>
              <a:t>Amada Avalos Erdelyi</a:t>
            </a:r>
          </a:p>
          <a:p>
            <a:pPr lvl="3"/>
            <a:r>
              <a:rPr lang="en-US" dirty="0" smtClean="0"/>
              <a:t>Jeff Cooley</a:t>
            </a:r>
          </a:p>
          <a:p>
            <a:pPr lvl="3"/>
            <a:r>
              <a:rPr lang="en-US" dirty="0" smtClean="0"/>
              <a:t>Josant Barrientos</a:t>
            </a:r>
          </a:p>
          <a:p>
            <a:pPr lvl="3"/>
            <a:r>
              <a:rPr lang="en-US" dirty="0" smtClean="0"/>
              <a:t>Kevin Snaith</a:t>
            </a:r>
          </a:p>
          <a:p>
            <a:pPr lvl="3"/>
            <a:r>
              <a:rPr lang="en-US" dirty="0" smtClean="0"/>
              <a:t>Sherilyn O’Ffill</a:t>
            </a:r>
          </a:p>
          <a:p>
            <a:pPr lvl="3"/>
            <a:r>
              <a:rPr lang="en-US" dirty="0" smtClean="0"/>
              <a:t>Yemni Pinales</a:t>
            </a:r>
          </a:p>
          <a:p>
            <a:pPr lvl="1"/>
            <a:r>
              <a:rPr lang="en-US" dirty="0" smtClean="0"/>
              <a:t>Then Sherilyn signs your official portfolio</a:t>
            </a:r>
          </a:p>
        </p:txBody>
      </p:sp>
    </p:spTree>
    <p:extLst>
      <p:ext uri="{BB962C8B-B14F-4D97-AF65-F5344CB8AC3E}">
        <p14:creationId xmlns:p14="http://schemas.microsoft.com/office/powerpoint/2010/main" val="2743389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523741"/>
            <a:ext cx="6377940" cy="1293028"/>
          </a:xfrm>
        </p:spPr>
        <p:txBody>
          <a:bodyPr/>
          <a:lstStyle/>
          <a:p>
            <a:r>
              <a:rPr lang="en-US" dirty="0" smtClean="0"/>
              <a:t>Rebranding</a:t>
            </a:r>
            <a:br>
              <a:rPr lang="en-US" dirty="0" smtClean="0"/>
            </a:br>
            <a:r>
              <a:rPr lang="en-US" dirty="0" smtClean="0"/>
              <a:t>Old Logo</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453" y="1902991"/>
            <a:ext cx="6176917" cy="4509384"/>
          </a:xfrm>
          <a:prstGeom prst="rect">
            <a:avLst/>
          </a:prstGeom>
        </p:spPr>
      </p:pic>
      <p:sp>
        <p:nvSpPr>
          <p:cNvPr id="5" name="TextBox 4"/>
          <p:cNvSpPr txBox="1"/>
          <p:nvPr/>
        </p:nvSpPr>
        <p:spPr>
          <a:xfrm>
            <a:off x="196768" y="2805550"/>
            <a:ext cx="2430683" cy="1600438"/>
          </a:xfrm>
          <a:prstGeom prst="rect">
            <a:avLst/>
          </a:prstGeom>
          <a:noFill/>
        </p:spPr>
        <p:txBody>
          <a:bodyPr wrap="square" rtlCol="0">
            <a:spAutoFit/>
          </a:bodyPr>
          <a:lstStyle/>
          <a:p>
            <a:r>
              <a:rPr lang="en-US" sz="2000" b="1" dirty="0" smtClean="0"/>
              <a:t>Adopted in 2001</a:t>
            </a:r>
          </a:p>
          <a:p>
            <a:r>
              <a:rPr lang="en-US" sz="2000" b="1" dirty="0" smtClean="0"/>
              <a:t>And required by Union Camporee in August of 2002</a:t>
            </a:r>
          </a:p>
          <a:p>
            <a:endParaRPr lang="en-US" dirty="0" smtClean="0"/>
          </a:p>
        </p:txBody>
      </p:sp>
    </p:spTree>
    <p:extLst>
      <p:ext uri="{BB962C8B-B14F-4D97-AF65-F5344CB8AC3E}">
        <p14:creationId xmlns:p14="http://schemas.microsoft.com/office/powerpoint/2010/main" val="61044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Rebranding</a:t>
            </a:r>
            <a:br>
              <a:rPr lang="en-US" dirty="0" smtClean="0"/>
            </a:br>
            <a:r>
              <a:rPr lang="en-US" dirty="0" smtClean="0"/>
              <a:t>New Logo</a:t>
            </a:r>
            <a:endParaRPr lang="en-US" dirty="0"/>
          </a:p>
        </p:txBody>
      </p:sp>
      <p:pic>
        <p:nvPicPr>
          <p:cNvPr id="8" name="Picture 7"/>
          <p:cNvPicPr>
            <a:picLocks noChangeAspect="1"/>
          </p:cNvPicPr>
          <p:nvPr/>
        </p:nvPicPr>
        <p:blipFill rotWithShape="1">
          <a:blip r:embed="rId2"/>
          <a:srcRect t="8759" b="34479"/>
          <a:stretch/>
        </p:blipFill>
        <p:spPr>
          <a:xfrm>
            <a:off x="2592841" y="2057401"/>
            <a:ext cx="6246140" cy="3767998"/>
          </a:xfrm>
          <a:prstGeom prst="rect">
            <a:avLst/>
          </a:prstGeom>
        </p:spPr>
      </p:pic>
      <p:sp>
        <p:nvSpPr>
          <p:cNvPr id="9" name="TextBox 8"/>
          <p:cNvSpPr txBox="1"/>
          <p:nvPr/>
        </p:nvSpPr>
        <p:spPr>
          <a:xfrm>
            <a:off x="196769" y="4211785"/>
            <a:ext cx="2430683" cy="1292662"/>
          </a:xfrm>
          <a:prstGeom prst="rect">
            <a:avLst/>
          </a:prstGeom>
          <a:noFill/>
        </p:spPr>
        <p:txBody>
          <a:bodyPr wrap="square" rtlCol="0">
            <a:spAutoFit/>
          </a:bodyPr>
          <a:lstStyle/>
          <a:p>
            <a:r>
              <a:rPr lang="en-US" sz="2000" b="1" dirty="0" smtClean="0"/>
              <a:t>Adopted in 2019</a:t>
            </a:r>
          </a:p>
          <a:p>
            <a:r>
              <a:rPr lang="en-US" sz="2000" b="1" dirty="0" smtClean="0"/>
              <a:t>And required by July 1, 2020</a:t>
            </a:r>
          </a:p>
          <a:p>
            <a:endParaRPr lang="en-US" dirty="0" smtClean="0"/>
          </a:p>
        </p:txBody>
      </p:sp>
    </p:spTree>
    <p:extLst>
      <p:ext uri="{BB962C8B-B14F-4D97-AF65-F5344CB8AC3E}">
        <p14:creationId xmlns:p14="http://schemas.microsoft.com/office/powerpoint/2010/main" val="156381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41131"/>
            <a:ext cx="7772400" cy="914400"/>
          </a:xfrm>
        </p:spPr>
        <p:txBody>
          <a:bodyPr/>
          <a:lstStyle/>
          <a:p>
            <a:r>
              <a:rPr lang="en-US" dirty="0" smtClean="0"/>
              <a:t>TLT Information</a:t>
            </a:r>
            <a:endParaRPr lang="en-US" dirty="0"/>
          </a:p>
        </p:txBody>
      </p:sp>
      <p:sp>
        <p:nvSpPr>
          <p:cNvPr id="5" name="Content Placeholder 4"/>
          <p:cNvSpPr>
            <a:spLocks noGrp="1"/>
          </p:cNvSpPr>
          <p:nvPr>
            <p:ph idx="1"/>
          </p:nvPr>
        </p:nvSpPr>
        <p:spPr>
          <a:xfrm>
            <a:off x="247427" y="1155531"/>
            <a:ext cx="8710456" cy="5367042"/>
          </a:xfrm>
        </p:spPr>
        <p:txBody>
          <a:bodyPr>
            <a:normAutofit/>
          </a:bodyPr>
          <a:lstStyle/>
          <a:p>
            <a:r>
              <a:rPr lang="en-US" dirty="0" smtClean="0"/>
              <a:t>The TLT Team is committed to providing support to our fantastic high-school-aged young people as they develop their talents and enter into youth ministry</a:t>
            </a:r>
          </a:p>
          <a:p>
            <a:pPr lvl="1"/>
            <a:r>
              <a:rPr lang="en-US" dirty="0" smtClean="0"/>
              <a:t>Please, if you are going to have a TLT program contact me at </a:t>
            </a:r>
            <a:r>
              <a:rPr lang="en-US" dirty="0" smtClean="0">
                <a:solidFill>
                  <a:srgbClr val="FFFF00"/>
                </a:solidFill>
                <a:hlinkClick r:id="rId3"/>
              </a:rPr>
              <a:t>mkigernelson@gmail.com</a:t>
            </a:r>
            <a:r>
              <a:rPr lang="en-US" dirty="0" smtClean="0"/>
              <a:t> or before 9pm at (804) 690-0570 </a:t>
            </a:r>
          </a:p>
          <a:p>
            <a:pPr lvl="2"/>
            <a:r>
              <a:rPr lang="en-US" dirty="0" smtClean="0"/>
              <a:t>We still have some clubs calling older Pathfinders TLTs without offering the necessary training and mentorship</a:t>
            </a:r>
          </a:p>
          <a:p>
            <a:pPr lvl="2"/>
            <a:r>
              <a:rPr lang="en-US" dirty="0" smtClean="0"/>
              <a:t>It is to our benefit to help TLTs grow their leadership skills and knowledge base and the TLT program can provide structured learning</a:t>
            </a:r>
          </a:p>
          <a:p>
            <a:r>
              <a:rPr lang="en-US" dirty="0" smtClean="0"/>
              <a:t>We have some exciting upcoming events</a:t>
            </a:r>
          </a:p>
          <a:p>
            <a:pPr lvl="1"/>
            <a:r>
              <a:rPr lang="en-US" dirty="0" smtClean="0"/>
              <a:t>We are currently working on a plan for virtual training during the  October 23</a:t>
            </a:r>
            <a:r>
              <a:rPr lang="en-US" baseline="30000" dirty="0" smtClean="0"/>
              <a:t>rd</a:t>
            </a:r>
            <a:r>
              <a:rPr lang="en-US" dirty="0" smtClean="0"/>
              <a:t> thru 25</a:t>
            </a:r>
            <a:r>
              <a:rPr lang="en-US" baseline="30000" dirty="0" smtClean="0"/>
              <a:t>th</a:t>
            </a:r>
            <a:r>
              <a:rPr lang="en-US" dirty="0" smtClean="0"/>
              <a:t> weekend – more information will be available by the end of August.</a:t>
            </a:r>
          </a:p>
          <a:p>
            <a:endParaRPr lang="en-US" dirty="0" smtClean="0"/>
          </a:p>
        </p:txBody>
      </p:sp>
    </p:spTree>
    <p:extLst>
      <p:ext uri="{BB962C8B-B14F-4D97-AF65-F5344CB8AC3E}">
        <p14:creationId xmlns:p14="http://schemas.microsoft.com/office/powerpoint/2010/main" val="1194993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71700" y="221448"/>
            <a:ext cx="6377940" cy="1293028"/>
          </a:xfrm>
        </p:spPr>
        <p:txBody>
          <a:bodyPr/>
          <a:lstStyle/>
          <a:p>
            <a:r>
              <a:rPr lang="en-US" dirty="0" smtClean="0"/>
              <a:t>TLT Information</a:t>
            </a:r>
            <a:endParaRPr lang="en-US" dirty="0"/>
          </a:p>
        </p:txBody>
      </p:sp>
      <p:sp>
        <p:nvSpPr>
          <p:cNvPr id="5" name="Content Placeholder 4"/>
          <p:cNvSpPr>
            <a:spLocks noGrp="1"/>
          </p:cNvSpPr>
          <p:nvPr>
            <p:ph idx="1"/>
          </p:nvPr>
        </p:nvSpPr>
        <p:spPr>
          <a:xfrm>
            <a:off x="457199" y="1349347"/>
            <a:ext cx="8602134" cy="5367042"/>
          </a:xfrm>
        </p:spPr>
        <p:txBody>
          <a:bodyPr>
            <a:normAutofit/>
          </a:bodyPr>
          <a:lstStyle/>
          <a:p>
            <a:r>
              <a:rPr lang="en-US" dirty="0" smtClean="0"/>
              <a:t>Clubs, Please submit your TLT registration packets as soon as you can</a:t>
            </a:r>
          </a:p>
          <a:p>
            <a:pPr lvl="1"/>
            <a:r>
              <a:rPr lang="en-US" dirty="0" smtClean="0"/>
              <a:t>Shoot for no later than 15 days after your club registration</a:t>
            </a:r>
          </a:p>
          <a:p>
            <a:pPr lvl="1"/>
            <a:r>
              <a:rPr lang="en-US" dirty="0" smtClean="0">
                <a:solidFill>
                  <a:srgbClr val="FFFF00"/>
                </a:solidFill>
              </a:rPr>
              <a:t>Deadline is 30 September 2020</a:t>
            </a:r>
          </a:p>
          <a:p>
            <a:r>
              <a:rPr lang="en-US" dirty="0" smtClean="0"/>
              <a:t>We encourage all registered TLTs,  all teens interested in TLT, and all TLT mentors to attend the virtual TLT training in October </a:t>
            </a:r>
            <a:endParaRPr lang="en-US" dirty="0" smtClean="0">
              <a:solidFill>
                <a:srgbClr val="FFFF00"/>
              </a:solidFill>
            </a:endParaRPr>
          </a:p>
          <a:p>
            <a:pPr lvl="1"/>
            <a:r>
              <a:rPr lang="en-US" dirty="0" smtClean="0"/>
              <a:t>We will cover the responsibilities expected of our TLTs</a:t>
            </a:r>
          </a:p>
          <a:p>
            <a:pPr lvl="1"/>
            <a:r>
              <a:rPr lang="en-US" dirty="0" smtClean="0"/>
              <a:t>We will cover the 2020 – 2021 TLT calendar</a:t>
            </a:r>
          </a:p>
          <a:p>
            <a:pPr lvl="1"/>
            <a:r>
              <a:rPr lang="en-US" dirty="0" smtClean="0"/>
              <a:t>We want to make sure applicants go into this experience with eyes-open</a:t>
            </a:r>
          </a:p>
          <a:p>
            <a:r>
              <a:rPr lang="en-US" dirty="0" smtClean="0"/>
              <a:t>The TLT t-shirts are available.  Again, talk to Martha if you are interested.</a:t>
            </a:r>
            <a:endParaRPr lang="en-US" dirty="0"/>
          </a:p>
        </p:txBody>
      </p:sp>
    </p:spTree>
    <p:extLst>
      <p:ext uri="{BB962C8B-B14F-4D97-AF65-F5344CB8AC3E}">
        <p14:creationId xmlns:p14="http://schemas.microsoft.com/office/powerpoint/2010/main" val="581684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Spanish Camporee</a:t>
            </a:r>
            <a:endParaRPr lang="en-US" dirty="0"/>
          </a:p>
        </p:txBody>
      </p:sp>
      <p:sp>
        <p:nvSpPr>
          <p:cNvPr id="3" name="Content Placeholder 2"/>
          <p:cNvSpPr>
            <a:spLocks noGrp="1"/>
          </p:cNvSpPr>
          <p:nvPr>
            <p:ph idx="1"/>
          </p:nvPr>
        </p:nvSpPr>
        <p:spPr/>
        <p:txBody>
          <a:bodyPr/>
          <a:lstStyle/>
          <a:p>
            <a:r>
              <a:rPr lang="en-US" dirty="0" smtClean="0"/>
              <a:t>Coming back in Spring of 2022</a:t>
            </a:r>
          </a:p>
          <a:p>
            <a:pPr lvl="1"/>
            <a:r>
              <a:rPr lang="en-US" dirty="0" smtClean="0"/>
              <a:t>Will support constituency in both English and Spanish Languages</a:t>
            </a:r>
          </a:p>
          <a:p>
            <a:r>
              <a:rPr lang="en-US" dirty="0" smtClean="0"/>
              <a:t>Will likely replace Pathfinder Fair for that year</a:t>
            </a:r>
          </a:p>
        </p:txBody>
      </p:sp>
    </p:spTree>
    <p:extLst>
      <p:ext uri="{BB962C8B-B14F-4D97-AF65-F5344CB8AC3E}">
        <p14:creationId xmlns:p14="http://schemas.microsoft.com/office/powerpoint/2010/main" val="3188450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4360" y="321734"/>
            <a:ext cx="7955280" cy="728133"/>
          </a:xfrm>
        </p:spPr>
        <p:txBody>
          <a:bodyPr>
            <a:normAutofit/>
          </a:bodyPr>
          <a:lstStyle/>
          <a:p>
            <a:r>
              <a:rPr lang="en-US" dirty="0" smtClean="0"/>
              <a:t>Area Coordinator Reports</a:t>
            </a:r>
            <a:endParaRPr lang="en-US" dirty="0"/>
          </a:p>
        </p:txBody>
      </p:sp>
      <p:sp>
        <p:nvSpPr>
          <p:cNvPr id="3" name="Content Placeholder 2"/>
          <p:cNvSpPr>
            <a:spLocks noGrp="1"/>
          </p:cNvSpPr>
          <p:nvPr>
            <p:ph type="body" idx="1"/>
          </p:nvPr>
        </p:nvSpPr>
        <p:spPr>
          <a:xfrm>
            <a:off x="0" y="2537005"/>
            <a:ext cx="9144000" cy="1840262"/>
          </a:xfrm>
        </p:spPr>
        <p:txBody>
          <a:bodyPr>
            <a:normAutofit/>
          </a:bodyPr>
          <a:lstStyle/>
          <a:p>
            <a:pPr lvl="1">
              <a:tabLst>
                <a:tab pos="8116888" algn="r"/>
              </a:tabLst>
            </a:pPr>
            <a:r>
              <a:rPr lang="en-US" dirty="0"/>
              <a:t>Pathfinder Year 2020-2021 Points Systems	</a:t>
            </a:r>
            <a:r>
              <a:rPr lang="en-US" dirty="0" smtClean="0"/>
              <a:t>Amada/Kevin</a:t>
            </a:r>
            <a:endParaRPr lang="en-US" dirty="0"/>
          </a:p>
          <a:p>
            <a:pPr lvl="1">
              <a:tabLst>
                <a:tab pos="8116888" algn="r"/>
              </a:tabLst>
            </a:pPr>
            <a:r>
              <a:rPr lang="en-US" dirty="0"/>
              <a:t>Master Guide Training	Kevin/Nadine</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7246274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0628" y="433448"/>
            <a:ext cx="8419011" cy="1293028"/>
          </a:xfrm>
        </p:spPr>
        <p:txBody>
          <a:bodyPr>
            <a:noAutofit/>
          </a:bodyPr>
          <a:lstStyle/>
          <a:p>
            <a:r>
              <a:rPr lang="en-US" sz="2400" dirty="0" smtClean="0"/>
              <a:t>Modifications to the 2020-2021 Points System </a:t>
            </a:r>
            <a:r>
              <a:rPr lang="en-US" sz="2000" dirty="0" smtClean="0">
                <a:solidFill>
                  <a:schemeClr val="accent6">
                    <a:lumMod val="60000"/>
                    <a:lumOff val="40000"/>
                  </a:schemeClr>
                </a:solidFill>
              </a:rPr>
              <a:t>Dealing with THE Pandemic</a:t>
            </a:r>
            <a:endParaRPr lang="en-US" sz="2000" dirty="0">
              <a:solidFill>
                <a:schemeClr val="accent6">
                  <a:lumMod val="60000"/>
                  <a:lumOff val="40000"/>
                </a:schemeClr>
              </a:solidFill>
            </a:endParaRPr>
          </a:p>
        </p:txBody>
      </p:sp>
      <p:sp>
        <p:nvSpPr>
          <p:cNvPr id="6" name="Content Placeholder 5"/>
          <p:cNvSpPr>
            <a:spLocks noGrp="1"/>
          </p:cNvSpPr>
          <p:nvPr>
            <p:ph sz="half" idx="1"/>
          </p:nvPr>
        </p:nvSpPr>
        <p:spPr>
          <a:xfrm>
            <a:off x="594360" y="1645919"/>
            <a:ext cx="3910579" cy="4136227"/>
          </a:xfrm>
        </p:spPr>
        <p:txBody>
          <a:bodyPr>
            <a:normAutofit fontScale="85000" lnSpcReduction="20000"/>
          </a:bodyPr>
          <a:lstStyle/>
          <a:p>
            <a:pPr marL="0" indent="0">
              <a:buNone/>
            </a:pPr>
            <a:r>
              <a:rPr lang="en-US" dirty="0" smtClean="0"/>
              <a:t>Normal</a:t>
            </a:r>
          </a:p>
          <a:p>
            <a:pPr>
              <a:tabLst>
                <a:tab pos="3544888" algn="r"/>
              </a:tabLst>
            </a:pPr>
            <a:r>
              <a:rPr lang="en-US" sz="1800" dirty="0" smtClean="0"/>
              <a:t>Top 8 monthly Reports	320</a:t>
            </a:r>
          </a:p>
          <a:p>
            <a:pPr>
              <a:tabLst>
                <a:tab pos="3544888" algn="r"/>
              </a:tabLst>
            </a:pPr>
            <a:r>
              <a:rPr lang="en-US" sz="1800" dirty="0" smtClean="0"/>
              <a:t>4 Field Trips	40</a:t>
            </a:r>
          </a:p>
          <a:p>
            <a:pPr>
              <a:tabLst>
                <a:tab pos="3544888" algn="r"/>
              </a:tabLst>
            </a:pPr>
            <a:r>
              <a:rPr lang="en-US" sz="1800" dirty="0" smtClean="0"/>
              <a:t>4 Community Services	40</a:t>
            </a:r>
          </a:p>
          <a:p>
            <a:pPr>
              <a:tabLst>
                <a:tab pos="3544888" algn="r"/>
              </a:tabLst>
            </a:pPr>
            <a:r>
              <a:rPr lang="en-US" sz="1800" dirty="0" smtClean="0"/>
              <a:t>Induction	50</a:t>
            </a:r>
          </a:p>
          <a:p>
            <a:pPr>
              <a:tabLst>
                <a:tab pos="3544888" algn="r"/>
              </a:tabLst>
            </a:pPr>
            <a:r>
              <a:rPr lang="en-US" sz="1800" dirty="0" smtClean="0"/>
              <a:t>Camporee	200</a:t>
            </a:r>
          </a:p>
          <a:p>
            <a:pPr>
              <a:tabLst>
                <a:tab pos="3544888" algn="r"/>
              </a:tabLst>
            </a:pPr>
            <a:r>
              <a:rPr lang="en-US" sz="1800" dirty="0" smtClean="0"/>
              <a:t>Inspection	50</a:t>
            </a:r>
          </a:p>
          <a:p>
            <a:pPr>
              <a:tabLst>
                <a:tab pos="3544888" algn="r"/>
              </a:tabLst>
            </a:pPr>
            <a:r>
              <a:rPr lang="en-US" sz="1800" dirty="0" smtClean="0"/>
              <a:t>Pathfinder Sabbath	50</a:t>
            </a:r>
          </a:p>
          <a:p>
            <a:pPr>
              <a:tabLst>
                <a:tab pos="3544888" algn="r"/>
              </a:tabLst>
            </a:pPr>
            <a:r>
              <a:rPr lang="en-US" sz="1800" dirty="0" smtClean="0"/>
              <a:t>Fair	75</a:t>
            </a:r>
          </a:p>
          <a:p>
            <a:pPr>
              <a:tabLst>
                <a:tab pos="3544888" algn="r"/>
              </a:tabLst>
            </a:pPr>
            <a:r>
              <a:rPr lang="en-US" sz="1800" dirty="0" smtClean="0"/>
              <a:t>Investiture	175</a:t>
            </a:r>
          </a:p>
          <a:p>
            <a:pPr marL="0" indent="0">
              <a:buNone/>
              <a:tabLst>
                <a:tab pos="3544888" algn="r"/>
              </a:tabLst>
            </a:pPr>
            <a:r>
              <a:rPr lang="en-US" sz="1800" dirty="0"/>
              <a:t>	</a:t>
            </a:r>
            <a:r>
              <a:rPr lang="en-US" sz="1800" dirty="0" smtClean="0"/>
              <a:t>Total   1000</a:t>
            </a:r>
          </a:p>
          <a:p>
            <a:pPr marL="0" indent="0">
              <a:buNone/>
              <a:tabLst>
                <a:tab pos="3544888" algn="r"/>
              </a:tabLst>
            </a:pPr>
            <a:r>
              <a:rPr lang="en-US" sz="1800" dirty="0" smtClean="0"/>
              <a:t>Bonus</a:t>
            </a:r>
          </a:p>
          <a:p>
            <a:pPr>
              <a:tabLst>
                <a:tab pos="3544888" algn="r"/>
              </a:tabLst>
            </a:pPr>
            <a:r>
              <a:rPr lang="en-US" sz="1800" dirty="0" smtClean="0"/>
              <a:t>PBE	15</a:t>
            </a:r>
          </a:p>
          <a:p>
            <a:pPr>
              <a:tabLst>
                <a:tab pos="3544888" algn="r"/>
              </a:tabLst>
            </a:pPr>
            <a:r>
              <a:rPr lang="en-US" sz="1800" dirty="0" smtClean="0"/>
              <a:t>Drill and/or Drum	15</a:t>
            </a:r>
          </a:p>
          <a:p>
            <a:pPr lvl="1">
              <a:tabLst>
                <a:tab pos="3544888" algn="r"/>
              </a:tabLst>
            </a:pPr>
            <a:endParaRPr lang="en-US" dirty="0"/>
          </a:p>
        </p:txBody>
      </p:sp>
      <p:sp>
        <p:nvSpPr>
          <p:cNvPr id="7" name="Content Placeholder 6"/>
          <p:cNvSpPr>
            <a:spLocks noGrp="1"/>
          </p:cNvSpPr>
          <p:nvPr>
            <p:ph sz="half" idx="2"/>
          </p:nvPr>
        </p:nvSpPr>
        <p:spPr>
          <a:xfrm>
            <a:off x="4573519" y="1645919"/>
            <a:ext cx="3907540" cy="4136227"/>
          </a:xfrm>
        </p:spPr>
        <p:txBody>
          <a:bodyPr>
            <a:normAutofit fontScale="85000" lnSpcReduction="20000"/>
          </a:bodyPr>
          <a:lstStyle/>
          <a:p>
            <a:pPr marL="0" indent="0">
              <a:buNone/>
            </a:pPr>
            <a:r>
              <a:rPr lang="en-US" dirty="0" smtClean="0"/>
              <a:t>2020 - 2021</a:t>
            </a:r>
            <a:endParaRPr lang="en-US" dirty="0"/>
          </a:p>
          <a:p>
            <a:pPr>
              <a:tabLst>
                <a:tab pos="3544888" algn="r"/>
              </a:tabLst>
            </a:pPr>
            <a:r>
              <a:rPr lang="en-US" sz="1800" dirty="0"/>
              <a:t>Top 8 monthly </a:t>
            </a:r>
            <a:r>
              <a:rPr lang="en-US" sz="1800" dirty="0" smtClean="0"/>
              <a:t>Reports</a:t>
            </a:r>
            <a:r>
              <a:rPr lang="en-US" sz="1800" dirty="0" smtClean="0">
                <a:solidFill>
                  <a:srgbClr val="FFFF00"/>
                </a:solidFill>
              </a:rPr>
              <a:t>**</a:t>
            </a:r>
            <a:r>
              <a:rPr lang="en-US" sz="1800" dirty="0"/>
              <a:t>	320</a:t>
            </a:r>
          </a:p>
          <a:p>
            <a:pPr>
              <a:tabLst>
                <a:tab pos="3544888" algn="r"/>
              </a:tabLst>
            </a:pPr>
            <a:r>
              <a:rPr lang="en-US" sz="1800" strike="sngStrike" dirty="0"/>
              <a:t>4 Field Trips	40</a:t>
            </a:r>
          </a:p>
          <a:p>
            <a:pPr>
              <a:tabLst>
                <a:tab pos="3544888" algn="r"/>
              </a:tabLst>
            </a:pPr>
            <a:r>
              <a:rPr lang="en-US" sz="1800" dirty="0" smtClean="0"/>
              <a:t>3 </a:t>
            </a:r>
            <a:r>
              <a:rPr lang="en-US" sz="1800" dirty="0"/>
              <a:t>Community </a:t>
            </a:r>
            <a:r>
              <a:rPr lang="en-US" sz="1800" dirty="0" smtClean="0"/>
              <a:t>Services</a:t>
            </a:r>
            <a:r>
              <a:rPr lang="en-US" sz="1800" dirty="0" smtClean="0">
                <a:solidFill>
                  <a:srgbClr val="FFFF00"/>
                </a:solidFill>
              </a:rPr>
              <a:t>*</a:t>
            </a:r>
            <a:r>
              <a:rPr lang="en-US" sz="1800" dirty="0"/>
              <a:t>	</a:t>
            </a:r>
            <a:r>
              <a:rPr lang="en-US" sz="1800" dirty="0" smtClean="0"/>
              <a:t>30</a:t>
            </a:r>
            <a:endParaRPr lang="en-US" sz="1800" dirty="0"/>
          </a:p>
          <a:p>
            <a:pPr>
              <a:tabLst>
                <a:tab pos="3544888" algn="r"/>
              </a:tabLst>
            </a:pPr>
            <a:r>
              <a:rPr lang="en-US" sz="1800" dirty="0" smtClean="0"/>
              <a:t>Induction</a:t>
            </a:r>
            <a:r>
              <a:rPr lang="en-US" sz="1800" dirty="0" smtClean="0">
                <a:solidFill>
                  <a:srgbClr val="FFFF00"/>
                </a:solidFill>
              </a:rPr>
              <a:t>**</a:t>
            </a:r>
            <a:r>
              <a:rPr lang="en-US" sz="1800" dirty="0"/>
              <a:t>	50</a:t>
            </a:r>
          </a:p>
          <a:p>
            <a:pPr>
              <a:tabLst>
                <a:tab pos="3544888" algn="r"/>
              </a:tabLst>
            </a:pPr>
            <a:r>
              <a:rPr lang="en-US" sz="1800" dirty="0" smtClean="0"/>
              <a:t>Camporee</a:t>
            </a:r>
            <a:r>
              <a:rPr lang="en-US" sz="1800" dirty="0" smtClean="0">
                <a:solidFill>
                  <a:srgbClr val="FFFF00"/>
                </a:solidFill>
              </a:rPr>
              <a:t>**</a:t>
            </a:r>
            <a:r>
              <a:rPr lang="en-US" sz="1800" dirty="0"/>
              <a:t>	</a:t>
            </a:r>
            <a:r>
              <a:rPr lang="en-US" sz="1800" dirty="0" smtClean="0">
                <a:solidFill>
                  <a:schemeClr val="accent6">
                    <a:lumMod val="60000"/>
                    <a:lumOff val="40000"/>
                  </a:schemeClr>
                </a:solidFill>
              </a:rPr>
              <a:t>Optional</a:t>
            </a:r>
            <a:endParaRPr lang="en-US" sz="1800" dirty="0">
              <a:solidFill>
                <a:schemeClr val="accent6">
                  <a:lumMod val="60000"/>
                  <a:lumOff val="40000"/>
                </a:schemeClr>
              </a:solidFill>
            </a:endParaRPr>
          </a:p>
          <a:p>
            <a:pPr>
              <a:tabLst>
                <a:tab pos="3544888" algn="r"/>
              </a:tabLst>
            </a:pPr>
            <a:r>
              <a:rPr lang="en-US" sz="1800" dirty="0" smtClean="0"/>
              <a:t>Inspection</a:t>
            </a:r>
            <a:r>
              <a:rPr lang="en-US" sz="1800" dirty="0" smtClean="0">
                <a:solidFill>
                  <a:srgbClr val="FFFF00"/>
                </a:solidFill>
              </a:rPr>
              <a:t>***</a:t>
            </a:r>
            <a:r>
              <a:rPr lang="en-US" sz="1800" dirty="0"/>
              <a:t>	50</a:t>
            </a:r>
          </a:p>
          <a:p>
            <a:pPr>
              <a:tabLst>
                <a:tab pos="3544888" algn="r"/>
              </a:tabLst>
            </a:pPr>
            <a:r>
              <a:rPr lang="en-US" sz="1800" strike="sngStrike" dirty="0"/>
              <a:t>Pathfinder Sabbath	50</a:t>
            </a:r>
          </a:p>
          <a:p>
            <a:pPr>
              <a:tabLst>
                <a:tab pos="3544888" algn="r"/>
              </a:tabLst>
            </a:pPr>
            <a:r>
              <a:rPr lang="en-US" sz="1800" dirty="0" smtClean="0"/>
              <a:t>Fair</a:t>
            </a:r>
            <a:r>
              <a:rPr lang="en-US" sz="1800" dirty="0" smtClean="0">
                <a:solidFill>
                  <a:srgbClr val="FFFF00"/>
                </a:solidFill>
              </a:rPr>
              <a:t>****</a:t>
            </a:r>
            <a:r>
              <a:rPr lang="en-US" sz="1800" dirty="0"/>
              <a:t>	</a:t>
            </a:r>
            <a:r>
              <a:rPr lang="en-US" sz="1800" dirty="0" smtClean="0">
                <a:solidFill>
                  <a:schemeClr val="accent6">
                    <a:lumMod val="60000"/>
                    <a:lumOff val="40000"/>
                  </a:schemeClr>
                </a:solidFill>
              </a:rPr>
              <a:t>TBD(75)</a:t>
            </a:r>
            <a:endParaRPr lang="en-US" sz="1800" dirty="0">
              <a:solidFill>
                <a:schemeClr val="accent6">
                  <a:lumMod val="60000"/>
                  <a:lumOff val="40000"/>
                </a:schemeClr>
              </a:solidFill>
            </a:endParaRPr>
          </a:p>
          <a:p>
            <a:pPr>
              <a:tabLst>
                <a:tab pos="3544888" algn="r"/>
              </a:tabLst>
            </a:pPr>
            <a:r>
              <a:rPr lang="en-US" sz="1800" dirty="0" smtClean="0"/>
              <a:t>Investiture</a:t>
            </a:r>
            <a:r>
              <a:rPr lang="en-US" sz="1800" dirty="0" smtClean="0">
                <a:solidFill>
                  <a:srgbClr val="FFFF00"/>
                </a:solidFill>
              </a:rPr>
              <a:t>**</a:t>
            </a:r>
            <a:r>
              <a:rPr lang="en-US" sz="1800" dirty="0"/>
              <a:t>	</a:t>
            </a:r>
            <a:r>
              <a:rPr lang="en-US" sz="1800" dirty="0" smtClean="0"/>
              <a:t>175</a:t>
            </a:r>
          </a:p>
          <a:p>
            <a:pPr marL="0" indent="0">
              <a:lnSpc>
                <a:spcPct val="100000"/>
              </a:lnSpc>
              <a:buNone/>
              <a:tabLst>
                <a:tab pos="3544888" algn="r"/>
              </a:tabLst>
            </a:pPr>
            <a:r>
              <a:rPr lang="en-US" sz="1600" dirty="0"/>
              <a:t>	</a:t>
            </a:r>
            <a:r>
              <a:rPr lang="en-US" sz="1800" dirty="0"/>
              <a:t>Total   625 - 700</a:t>
            </a:r>
          </a:p>
          <a:p>
            <a:pPr marL="0" indent="0">
              <a:buNone/>
              <a:tabLst>
                <a:tab pos="3544888" algn="r"/>
              </a:tabLst>
            </a:pPr>
            <a:r>
              <a:rPr lang="en-US" sz="1800" dirty="0"/>
              <a:t>Bonus</a:t>
            </a:r>
          </a:p>
          <a:p>
            <a:pPr>
              <a:tabLst>
                <a:tab pos="3544888" algn="r"/>
              </a:tabLst>
            </a:pPr>
            <a:r>
              <a:rPr lang="en-US" sz="1800" dirty="0"/>
              <a:t>PBE	15</a:t>
            </a:r>
          </a:p>
          <a:p>
            <a:pPr>
              <a:tabLst>
                <a:tab pos="3544888" algn="r"/>
              </a:tabLst>
            </a:pPr>
            <a:r>
              <a:rPr lang="en-US" sz="1800" dirty="0"/>
              <a:t>Drill and/or Drum	15</a:t>
            </a:r>
          </a:p>
          <a:p>
            <a:endParaRPr lang="en-US" dirty="0"/>
          </a:p>
        </p:txBody>
      </p:sp>
      <p:sp>
        <p:nvSpPr>
          <p:cNvPr id="8" name="TextBox 7"/>
          <p:cNvSpPr txBox="1"/>
          <p:nvPr/>
        </p:nvSpPr>
        <p:spPr>
          <a:xfrm>
            <a:off x="3347220" y="5783414"/>
            <a:ext cx="5739072" cy="946413"/>
          </a:xfrm>
          <a:prstGeom prst="rect">
            <a:avLst/>
          </a:prstGeom>
          <a:noFill/>
        </p:spPr>
        <p:txBody>
          <a:bodyPr wrap="none" rtlCol="0">
            <a:spAutoFit/>
          </a:bodyPr>
          <a:lstStyle/>
          <a:p>
            <a:pPr>
              <a:spcBef>
                <a:spcPts val="300"/>
              </a:spcBef>
            </a:pPr>
            <a:r>
              <a:rPr lang="en-US" sz="1200" dirty="0" smtClean="0">
                <a:solidFill>
                  <a:srgbClr val="FFFF00"/>
                </a:solidFill>
              </a:rPr>
              <a:t>*  </a:t>
            </a:r>
            <a:r>
              <a:rPr lang="en-US" sz="1100" b="1" dirty="0" smtClean="0">
                <a:solidFill>
                  <a:srgbClr val="FFFF00"/>
                </a:solidFill>
              </a:rPr>
              <a:t>There are many ways to do Community Service and still social distance</a:t>
            </a:r>
          </a:p>
          <a:p>
            <a:pPr>
              <a:spcBef>
                <a:spcPts val="300"/>
              </a:spcBef>
            </a:pPr>
            <a:r>
              <a:rPr lang="en-US" sz="1200" dirty="0" smtClean="0">
                <a:solidFill>
                  <a:srgbClr val="FFFF00"/>
                </a:solidFill>
              </a:rPr>
              <a:t>** </a:t>
            </a:r>
            <a:r>
              <a:rPr lang="en-US" sz="1100" b="1" dirty="0" smtClean="0">
                <a:solidFill>
                  <a:srgbClr val="FFFF00"/>
                </a:solidFill>
              </a:rPr>
              <a:t> These are expected to be virtual</a:t>
            </a:r>
          </a:p>
          <a:p>
            <a:pPr>
              <a:spcBef>
                <a:spcPts val="300"/>
              </a:spcBef>
            </a:pPr>
            <a:r>
              <a:rPr lang="en-US" sz="1200" dirty="0" smtClean="0">
                <a:solidFill>
                  <a:srgbClr val="FFFF00"/>
                </a:solidFill>
              </a:rPr>
              <a:t>***</a:t>
            </a:r>
            <a:r>
              <a:rPr lang="en-US" sz="1100" b="1" dirty="0" smtClean="0">
                <a:solidFill>
                  <a:srgbClr val="FFFF00"/>
                </a:solidFill>
              </a:rPr>
              <a:t>  Inspections to be replaced by 2 Directorial Staff / Area Coordinator Meetings</a:t>
            </a:r>
          </a:p>
          <a:p>
            <a:pPr>
              <a:spcBef>
                <a:spcPts val="300"/>
              </a:spcBef>
            </a:pPr>
            <a:r>
              <a:rPr lang="en-US" sz="1200" dirty="0" smtClean="0">
                <a:solidFill>
                  <a:srgbClr val="FFFF00"/>
                </a:solidFill>
              </a:rPr>
              <a:t>****</a:t>
            </a:r>
            <a:r>
              <a:rPr lang="en-US" sz="1100" b="1" dirty="0" smtClean="0">
                <a:solidFill>
                  <a:srgbClr val="FFFF00"/>
                </a:solidFill>
              </a:rPr>
              <a:t>  Fair will be held if it is safe to do so; if held it will be required and be 75 points</a:t>
            </a:r>
            <a:endParaRPr lang="en-US" sz="1100" b="1" dirty="0">
              <a:solidFill>
                <a:srgbClr val="FFFF00"/>
              </a:solidFill>
            </a:endParaRPr>
          </a:p>
        </p:txBody>
      </p:sp>
    </p:spTree>
    <p:extLst>
      <p:ext uri="{BB962C8B-B14F-4D97-AF65-F5344CB8AC3E}">
        <p14:creationId xmlns:p14="http://schemas.microsoft.com/office/powerpoint/2010/main" val="2387224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116" y="259047"/>
            <a:ext cx="7659303" cy="1293028"/>
          </a:xfrm>
        </p:spPr>
        <p:txBody>
          <a:bodyPr>
            <a:normAutofit/>
          </a:bodyPr>
          <a:lstStyle/>
          <a:p>
            <a:r>
              <a:rPr lang="en-US" sz="3600" dirty="0" smtClean="0"/>
              <a:t>Its been a long hard year</a:t>
            </a:r>
            <a:br>
              <a:rPr lang="en-US" sz="3600" dirty="0" smtClean="0"/>
            </a:br>
            <a:r>
              <a:rPr lang="en-US" sz="2400" dirty="0" smtClean="0">
                <a:solidFill>
                  <a:schemeClr val="accent6">
                    <a:lumMod val="60000"/>
                    <a:lumOff val="40000"/>
                  </a:schemeClr>
                </a:solidFill>
              </a:rPr>
              <a:t>But Better Things are Ahead</a:t>
            </a:r>
            <a:endParaRPr lang="en-US" sz="2400" dirty="0">
              <a:solidFill>
                <a:schemeClr val="accent6">
                  <a:lumMod val="60000"/>
                  <a:lumOff val="40000"/>
                </a:schemeClr>
              </a:solidFill>
            </a:endParaRPr>
          </a:p>
        </p:txBody>
      </p:sp>
      <p:sp>
        <p:nvSpPr>
          <p:cNvPr id="3" name="Content Placeholder 2"/>
          <p:cNvSpPr>
            <a:spLocks noGrp="1"/>
          </p:cNvSpPr>
          <p:nvPr>
            <p:ph idx="1"/>
          </p:nvPr>
        </p:nvSpPr>
        <p:spPr>
          <a:xfrm>
            <a:off x="409074" y="1696453"/>
            <a:ext cx="8140566" cy="4944979"/>
          </a:xfrm>
        </p:spPr>
        <p:txBody>
          <a:bodyPr>
            <a:normAutofit fontScale="77500" lnSpcReduction="20000"/>
          </a:bodyPr>
          <a:lstStyle/>
          <a:p>
            <a:pPr marL="0" indent="0">
              <a:buNone/>
            </a:pPr>
            <a:r>
              <a:rPr lang="en-US" b="1" baseline="30000" dirty="0"/>
              <a:t>51 </a:t>
            </a:r>
            <a:r>
              <a:rPr lang="en-US" dirty="0"/>
              <a:t>Behold, I tell you a mystery; we will not all sleep, but we will all be changed, </a:t>
            </a:r>
            <a:endParaRPr lang="en-US" dirty="0" smtClean="0"/>
          </a:p>
          <a:p>
            <a:pPr marL="0" indent="0">
              <a:buNone/>
            </a:pPr>
            <a:r>
              <a:rPr lang="en-US" b="1" baseline="30000" dirty="0" smtClean="0"/>
              <a:t>52</a:t>
            </a:r>
            <a:r>
              <a:rPr lang="en-US" b="1" baseline="30000" dirty="0"/>
              <a:t> </a:t>
            </a:r>
            <a:r>
              <a:rPr lang="en-US" dirty="0"/>
              <a:t>in a moment, in the twinkling of an eye, at the last trumpet; for the trumpet will sound, and the dead will be raised </a:t>
            </a:r>
            <a:r>
              <a:rPr lang="en-US" baseline="30000" dirty="0"/>
              <a:t>[</a:t>
            </a:r>
            <a:r>
              <a:rPr lang="en-US" baseline="30000" dirty="0">
                <a:hlinkClick r:id="rId2" tooltip="See footnote r"/>
              </a:rPr>
              <a:t>r</a:t>
            </a:r>
            <a:r>
              <a:rPr lang="en-US" baseline="30000" dirty="0"/>
              <a:t>]</a:t>
            </a:r>
            <a:r>
              <a:rPr lang="en-US" dirty="0"/>
              <a:t>imperishable, and we will be changed. </a:t>
            </a:r>
            <a:endParaRPr lang="en-US" dirty="0" smtClean="0"/>
          </a:p>
          <a:p>
            <a:pPr marL="0" indent="0">
              <a:buNone/>
            </a:pPr>
            <a:r>
              <a:rPr lang="en-US" b="1" baseline="30000" dirty="0" smtClean="0"/>
              <a:t>53</a:t>
            </a:r>
            <a:r>
              <a:rPr lang="en-US" b="1" baseline="30000" dirty="0"/>
              <a:t> </a:t>
            </a:r>
            <a:r>
              <a:rPr lang="en-US" dirty="0"/>
              <a:t>For this </a:t>
            </a:r>
            <a:r>
              <a:rPr lang="en-US" baseline="30000" dirty="0"/>
              <a:t>[</a:t>
            </a:r>
            <a:r>
              <a:rPr lang="en-US" baseline="30000" dirty="0">
                <a:hlinkClick r:id="rId3" tooltip="See footnote s"/>
              </a:rPr>
              <a:t>s</a:t>
            </a:r>
            <a:r>
              <a:rPr lang="en-US" baseline="30000" dirty="0"/>
              <a:t>]</a:t>
            </a:r>
            <a:r>
              <a:rPr lang="en-US" dirty="0"/>
              <a:t>perishable must put on </a:t>
            </a:r>
            <a:r>
              <a:rPr lang="en-US" baseline="30000" dirty="0"/>
              <a:t>[</a:t>
            </a:r>
            <a:r>
              <a:rPr lang="en-US" baseline="30000" dirty="0">
                <a:hlinkClick r:id="rId4" tooltip="See footnote t"/>
              </a:rPr>
              <a:t>t</a:t>
            </a:r>
            <a:r>
              <a:rPr lang="en-US" baseline="30000" dirty="0"/>
              <a:t>]</a:t>
            </a:r>
            <a:r>
              <a:rPr lang="en-US" dirty="0"/>
              <a:t>the imperishable, and this mortal must put on immortality. </a:t>
            </a:r>
            <a:endParaRPr lang="en-US" dirty="0" smtClean="0"/>
          </a:p>
          <a:p>
            <a:pPr marL="0" indent="0">
              <a:buNone/>
            </a:pPr>
            <a:r>
              <a:rPr lang="en-US" b="1" baseline="30000" dirty="0" smtClean="0"/>
              <a:t>54</a:t>
            </a:r>
            <a:r>
              <a:rPr lang="en-US" b="1" baseline="30000" dirty="0"/>
              <a:t> </a:t>
            </a:r>
            <a:r>
              <a:rPr lang="en-US" dirty="0"/>
              <a:t>But when this </a:t>
            </a:r>
            <a:r>
              <a:rPr lang="en-US" baseline="30000" dirty="0"/>
              <a:t>[</a:t>
            </a:r>
            <a:r>
              <a:rPr lang="en-US" baseline="30000" dirty="0">
                <a:hlinkClick r:id="rId5" tooltip="See footnote u"/>
              </a:rPr>
              <a:t>u</a:t>
            </a:r>
            <a:r>
              <a:rPr lang="en-US" baseline="30000" dirty="0"/>
              <a:t>]</a:t>
            </a:r>
            <a:r>
              <a:rPr lang="en-US" dirty="0"/>
              <a:t>perishable will have put on </a:t>
            </a:r>
            <a:r>
              <a:rPr lang="en-US" baseline="30000" dirty="0"/>
              <a:t>[</a:t>
            </a:r>
            <a:r>
              <a:rPr lang="en-US" baseline="30000" dirty="0">
                <a:hlinkClick r:id="rId6" tooltip="See footnote v"/>
              </a:rPr>
              <a:t>v</a:t>
            </a:r>
            <a:r>
              <a:rPr lang="en-US" baseline="30000" dirty="0"/>
              <a:t>]</a:t>
            </a:r>
            <a:r>
              <a:rPr lang="en-US" dirty="0"/>
              <a:t>the imperishable, and this mortal will have put on immortality, then will come about the saying that is written, “</a:t>
            </a:r>
            <a:r>
              <a:rPr lang="en-US" cap="small" dirty="0"/>
              <a:t>Death is swallowed up</a:t>
            </a:r>
            <a:r>
              <a:rPr lang="en-US" dirty="0"/>
              <a:t> in victory. </a:t>
            </a:r>
            <a:endParaRPr lang="en-US" dirty="0" smtClean="0"/>
          </a:p>
          <a:p>
            <a:pPr marL="0" indent="0">
              <a:buNone/>
            </a:pPr>
            <a:r>
              <a:rPr lang="en-US" b="1" baseline="30000" dirty="0" smtClean="0"/>
              <a:t>55</a:t>
            </a:r>
            <a:r>
              <a:rPr lang="en-US" b="1" baseline="30000" dirty="0"/>
              <a:t> </a:t>
            </a:r>
            <a:r>
              <a:rPr lang="en-US" dirty="0"/>
              <a:t>O </a:t>
            </a:r>
            <a:r>
              <a:rPr lang="en-US" cap="small" dirty="0"/>
              <a:t>death, where is your victory</a:t>
            </a:r>
            <a:r>
              <a:rPr lang="en-US" dirty="0"/>
              <a:t>? O </a:t>
            </a:r>
            <a:r>
              <a:rPr lang="en-US" cap="small" dirty="0"/>
              <a:t>death, where is your sting</a:t>
            </a:r>
            <a:r>
              <a:rPr lang="en-US" dirty="0"/>
              <a:t>?” </a:t>
            </a:r>
            <a:endParaRPr lang="en-US" dirty="0" smtClean="0"/>
          </a:p>
          <a:p>
            <a:pPr marL="0" indent="0">
              <a:buNone/>
            </a:pPr>
            <a:r>
              <a:rPr lang="en-US" b="1" baseline="30000" dirty="0" smtClean="0"/>
              <a:t>56</a:t>
            </a:r>
            <a:r>
              <a:rPr lang="en-US" b="1" baseline="30000" dirty="0"/>
              <a:t> </a:t>
            </a:r>
            <a:r>
              <a:rPr lang="en-US" dirty="0"/>
              <a:t>The sting of death is sin, and the power of sin is the law; </a:t>
            </a:r>
            <a:endParaRPr lang="en-US" dirty="0" smtClean="0"/>
          </a:p>
          <a:p>
            <a:pPr marL="0" indent="0">
              <a:buNone/>
            </a:pPr>
            <a:r>
              <a:rPr lang="en-US" b="1" baseline="30000" dirty="0" smtClean="0"/>
              <a:t>57</a:t>
            </a:r>
            <a:r>
              <a:rPr lang="en-US" b="1" baseline="30000" dirty="0"/>
              <a:t> </a:t>
            </a:r>
            <a:r>
              <a:rPr lang="en-US" dirty="0"/>
              <a:t>but thanks be to God, who gives us the victory through our Lord Jesus Christ.</a:t>
            </a:r>
          </a:p>
          <a:p>
            <a:pPr marL="0" indent="0">
              <a:buNone/>
            </a:pPr>
            <a:r>
              <a:rPr lang="en-US" b="1" baseline="30000" dirty="0"/>
              <a:t>58 </a:t>
            </a:r>
            <a:r>
              <a:rPr lang="en-US" dirty="0"/>
              <a:t>Therefore, my beloved brethren, be steadfast, immovable, always abounding in the work of the Lord, knowing that your toil is not </a:t>
            </a:r>
            <a:r>
              <a:rPr lang="en-US" i="1" dirty="0"/>
              <a:t>in</a:t>
            </a:r>
            <a:r>
              <a:rPr lang="en-US" dirty="0"/>
              <a:t> vain in the </a:t>
            </a:r>
            <a:r>
              <a:rPr lang="en-US" dirty="0" smtClean="0"/>
              <a:t>Lord</a:t>
            </a:r>
          </a:p>
          <a:p>
            <a:pPr marL="1828800" lvl="4" indent="0">
              <a:buNone/>
            </a:pPr>
            <a:endParaRPr lang="en-US" sz="2300" dirty="0" smtClean="0"/>
          </a:p>
          <a:p>
            <a:pPr marL="1828800" lvl="4" indent="0">
              <a:buNone/>
            </a:pPr>
            <a:r>
              <a:rPr lang="en-US" sz="2300" dirty="0"/>
              <a:t>	</a:t>
            </a:r>
            <a:r>
              <a:rPr lang="en-US" sz="2300" dirty="0" smtClean="0"/>
              <a:t>		-- 1 Corinthians 15:51-58</a:t>
            </a:r>
            <a:endParaRPr lang="en-US" sz="2300" dirty="0"/>
          </a:p>
          <a:p>
            <a:endParaRPr lang="en-US" dirty="0"/>
          </a:p>
        </p:txBody>
      </p:sp>
    </p:spTree>
    <p:extLst>
      <p:ext uri="{BB962C8B-B14F-4D97-AF65-F5344CB8AC3E}">
        <p14:creationId xmlns:p14="http://schemas.microsoft.com/office/powerpoint/2010/main" val="2558549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4360" y="321734"/>
            <a:ext cx="7955280" cy="728133"/>
          </a:xfrm>
        </p:spPr>
        <p:txBody>
          <a:bodyPr>
            <a:normAutofit fontScale="90000"/>
          </a:bodyPr>
          <a:lstStyle/>
          <a:p>
            <a:r>
              <a:rPr lang="en-US" dirty="0"/>
              <a:t>From the Area Coordinators</a:t>
            </a:r>
          </a:p>
        </p:txBody>
      </p:sp>
      <p:sp>
        <p:nvSpPr>
          <p:cNvPr id="3" name="Content Placeholder 2"/>
          <p:cNvSpPr>
            <a:spLocks noGrp="1"/>
          </p:cNvSpPr>
          <p:nvPr>
            <p:ph type="body" idx="1"/>
          </p:nvPr>
        </p:nvSpPr>
        <p:spPr>
          <a:xfrm>
            <a:off x="0" y="1369685"/>
            <a:ext cx="9144000" cy="4875472"/>
          </a:xfrm>
        </p:spPr>
        <p:txBody>
          <a:bodyPr>
            <a:normAutofit/>
          </a:bodyPr>
          <a:lstStyle/>
          <a:p>
            <a:pPr marL="55563" lvl="1">
              <a:tabLst>
                <a:tab pos="8116888" algn="r"/>
                <a:tab pos="8516938" algn="l"/>
              </a:tabLst>
            </a:pPr>
            <a:r>
              <a:rPr lang="en-US" sz="2400" b="1" dirty="0"/>
              <a:t>Training</a:t>
            </a:r>
          </a:p>
          <a:p>
            <a:pPr marL="742950" lvl="1" indent="-285750">
              <a:buFont typeface="Arial" panose="020B0604020202020204" pitchFamily="34" charset="0"/>
              <a:buChar char="•"/>
              <a:tabLst>
                <a:tab pos="8116888" algn="r"/>
                <a:tab pos="8516938" algn="l"/>
              </a:tabLst>
            </a:pPr>
            <a:r>
              <a:rPr lang="en-US" dirty="0"/>
              <a:t> Master Guide training seminars provided last club year: </a:t>
            </a:r>
          </a:p>
          <a:p>
            <a:pPr marL="1200150" lvl="2" indent="-285750">
              <a:buFont typeface="Arial" panose="020B0604020202020204" pitchFamily="34" charset="0"/>
              <a:buChar char="•"/>
              <a:tabLst>
                <a:tab pos="8116888" algn="r"/>
                <a:tab pos="8516938" algn="l"/>
              </a:tabLst>
            </a:pPr>
            <a:r>
              <a:rPr lang="en-US" dirty="0"/>
              <a:t>4 English / 4 Spanish. (Due to COVID-19 we were not able to offer the 6 seminars as scheduled)</a:t>
            </a:r>
          </a:p>
          <a:p>
            <a:pPr marL="742950" lvl="1" indent="-285750">
              <a:buFont typeface="Arial" panose="020B0604020202020204" pitchFamily="34" charset="0"/>
              <a:buChar char="•"/>
              <a:tabLst>
                <a:tab pos="8116888" algn="r"/>
                <a:tab pos="8516938" algn="l"/>
              </a:tabLst>
            </a:pPr>
            <a:r>
              <a:rPr lang="en-US" dirty="0"/>
              <a:t>Proposed trainings seminars for coming club year:</a:t>
            </a:r>
          </a:p>
          <a:p>
            <a:pPr marL="1200150" lvl="2" indent="-285750">
              <a:buFont typeface="Arial" panose="020B0604020202020204" pitchFamily="34" charset="0"/>
              <a:buChar char="•"/>
              <a:tabLst>
                <a:tab pos="8116888" algn="r"/>
                <a:tab pos="8516938" algn="l"/>
              </a:tabLst>
            </a:pPr>
            <a:r>
              <a:rPr lang="en-US" dirty="0"/>
              <a:t>Master Guide seminars – 10 English / 10 Spanish</a:t>
            </a:r>
          </a:p>
          <a:p>
            <a:pPr marL="1200150" lvl="2" indent="-285750">
              <a:buFont typeface="Arial" panose="020B0604020202020204" pitchFamily="34" charset="0"/>
              <a:buChar char="•"/>
              <a:tabLst>
                <a:tab pos="8116888" algn="r"/>
                <a:tab pos="8516938" algn="l"/>
              </a:tabLst>
            </a:pPr>
            <a:r>
              <a:rPr lang="en-US" dirty="0"/>
              <a:t>Next Master Guide seminars are schedule for Sabbath July 18</a:t>
            </a:r>
            <a:r>
              <a:rPr lang="en-US" baseline="30000" dirty="0"/>
              <a:t>th</a:t>
            </a:r>
            <a:r>
              <a:rPr lang="en-US" dirty="0"/>
              <a:t>.</a:t>
            </a:r>
          </a:p>
          <a:p>
            <a:pPr marL="1200150" lvl="2" indent="-285750">
              <a:buFont typeface="Arial" panose="020B0604020202020204" pitchFamily="34" charset="0"/>
              <a:buChar char="•"/>
              <a:tabLst>
                <a:tab pos="8116888" algn="r"/>
                <a:tab pos="8516938" algn="l"/>
              </a:tabLst>
            </a:pPr>
            <a:r>
              <a:rPr lang="en-US" dirty="0"/>
              <a:t>Investiture Achievement sessions – 5 English / 5 Spanish “New Offering” as online sessions for clubs to leverage as needed</a:t>
            </a:r>
          </a:p>
          <a:p>
            <a:pPr marL="1200150" lvl="2" indent="-285750">
              <a:buFont typeface="Arial" panose="020B0604020202020204" pitchFamily="34" charset="0"/>
              <a:buChar char="•"/>
              <a:tabLst>
                <a:tab pos="8116888" algn="r"/>
                <a:tab pos="8516938" algn="l"/>
              </a:tabLst>
            </a:pPr>
            <a:r>
              <a:rPr lang="en-US" dirty="0"/>
              <a:t>Counselors Training – July 2020</a:t>
            </a:r>
          </a:p>
          <a:p>
            <a:pPr marL="1200150" lvl="2" indent="-285750">
              <a:buFont typeface="Arial" panose="020B0604020202020204" pitchFamily="34" charset="0"/>
              <a:buChar char="•"/>
              <a:tabLst>
                <a:tab pos="8116888" algn="r"/>
                <a:tab pos="8516938" algn="l"/>
              </a:tabLst>
            </a:pPr>
            <a:endParaRPr lang="en-US" dirty="0"/>
          </a:p>
          <a:p>
            <a:pPr marL="171450" lvl="1">
              <a:tabLst>
                <a:tab pos="8116888" algn="r"/>
                <a:tab pos="8516938" algn="l"/>
              </a:tabLst>
            </a:pPr>
            <a:r>
              <a:rPr lang="en-US" sz="2400" b="1" dirty="0"/>
              <a:t>Virtual Tools</a:t>
            </a:r>
          </a:p>
          <a:p>
            <a:pPr marL="800100" lvl="1" indent="-342900">
              <a:buFont typeface="Arial" panose="020B0604020202020204" pitchFamily="34" charset="0"/>
              <a:buChar char="•"/>
              <a:tabLst>
                <a:tab pos="8116888" algn="r"/>
                <a:tab pos="8516938" algn="l"/>
              </a:tabLst>
            </a:pPr>
            <a:r>
              <a:rPr lang="en-US" dirty="0"/>
              <a:t>Zoom – to be used to facilitate online club meetings</a:t>
            </a:r>
          </a:p>
          <a:p>
            <a:pPr marL="800100" lvl="1" indent="-342900">
              <a:buFont typeface="Arial" panose="020B0604020202020204" pitchFamily="34" charset="0"/>
              <a:buChar char="•"/>
              <a:tabLst>
                <a:tab pos="8116888" algn="r"/>
                <a:tab pos="8516938" algn="l"/>
              </a:tabLst>
            </a:pPr>
            <a:r>
              <a:rPr lang="en-US" dirty="0"/>
              <a:t>How to use Zoom and team rooms:</a:t>
            </a:r>
          </a:p>
          <a:p>
            <a:pPr marL="742950" lvl="1" indent="-285750">
              <a:buFont typeface="Arial" panose="020B0604020202020204" pitchFamily="34" charset="0"/>
              <a:buChar char="•"/>
              <a:tabLst>
                <a:tab pos="8116888" algn="r"/>
                <a:tab pos="8516938" algn="l"/>
              </a:tabLst>
            </a:pPr>
            <a:endParaRPr lang="en-US" dirty="0"/>
          </a:p>
          <a:p>
            <a:pPr marL="342900" indent="-342900">
              <a:buFont typeface="Arial" panose="020B0604020202020204" pitchFamily="34" charset="0"/>
              <a:buChar char="•"/>
            </a:pPr>
            <a:endParaRPr lang="en-US" dirty="0"/>
          </a:p>
        </p:txBody>
      </p:sp>
      <p:sp>
        <p:nvSpPr>
          <p:cNvPr id="5" name="Content Placeholder 2"/>
          <p:cNvSpPr txBox="1">
            <a:spLocks/>
          </p:cNvSpPr>
          <p:nvPr/>
        </p:nvSpPr>
        <p:spPr>
          <a:xfrm>
            <a:off x="0" y="5895974"/>
            <a:ext cx="9144000" cy="834957"/>
          </a:xfrm>
          <a:prstGeom prst="rect">
            <a:avLst/>
          </a:prstGeom>
          <a:solidFill>
            <a:srgbClr val="262626">
              <a:alpha val="76863"/>
            </a:srgbClr>
          </a:solidFill>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1257300" lvl="2" indent="-342900">
              <a:buFont typeface="Arial" panose="020B0604020202020204" pitchFamily="34" charset="0"/>
              <a:buChar char="•"/>
              <a:tabLst>
                <a:tab pos="8116888" algn="r"/>
                <a:tab pos="8516938" algn="l"/>
              </a:tabLst>
            </a:pPr>
            <a:r>
              <a:rPr lang="en-US" sz="1600" dirty="0" smtClean="0">
                <a:solidFill>
                  <a:schemeClr val="tx1"/>
                </a:solidFill>
                <a:hlinkClick r:id="rId3"/>
              </a:rPr>
              <a:t>https://www.youtube.com/watch?v=2BEPQsfUg2M&amp;feature=youtu.be</a:t>
            </a:r>
            <a:endParaRPr lang="en-US" sz="1600" dirty="0" smtClean="0">
              <a:solidFill>
                <a:schemeClr val="tx1"/>
              </a:solidFill>
            </a:endParaRPr>
          </a:p>
          <a:p>
            <a:pPr marL="1257300" lvl="2" indent="-342900">
              <a:buFont typeface="Arial" panose="020B0604020202020204" pitchFamily="34" charset="0"/>
              <a:buChar char="•"/>
              <a:tabLst>
                <a:tab pos="8116888" algn="r"/>
                <a:tab pos="8516938" algn="l"/>
              </a:tabLst>
            </a:pPr>
            <a:r>
              <a:rPr lang="en-US" sz="1600" dirty="0" smtClean="0">
                <a:solidFill>
                  <a:schemeClr val="tx1"/>
                </a:solidFill>
                <a:hlinkClick r:id="rId4"/>
              </a:rPr>
              <a:t>https://youtu.be/VkK5WEf6xgk</a:t>
            </a:r>
            <a:endParaRPr lang="en-US" dirty="0"/>
          </a:p>
        </p:txBody>
      </p:sp>
    </p:spTree>
    <p:extLst>
      <p:ext uri="{BB962C8B-B14F-4D97-AF65-F5344CB8AC3E}">
        <p14:creationId xmlns:p14="http://schemas.microsoft.com/office/powerpoint/2010/main" val="40263312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68697"/>
            <a:ext cx="7772400" cy="914400"/>
          </a:xfrm>
        </p:spPr>
        <p:txBody>
          <a:bodyPr>
            <a:normAutofit fontScale="90000"/>
          </a:bodyPr>
          <a:lstStyle/>
          <a:p>
            <a:r>
              <a:rPr lang="en-US" dirty="0"/>
              <a:t>Please Identify a Club Point of Contact for Training</a:t>
            </a:r>
          </a:p>
        </p:txBody>
      </p:sp>
      <p:sp>
        <p:nvSpPr>
          <p:cNvPr id="3" name="Content Placeholder 2"/>
          <p:cNvSpPr>
            <a:spLocks noGrp="1"/>
          </p:cNvSpPr>
          <p:nvPr>
            <p:ph idx="1"/>
          </p:nvPr>
        </p:nvSpPr>
        <p:spPr>
          <a:xfrm>
            <a:off x="594360" y="2302820"/>
            <a:ext cx="7955280" cy="4941651"/>
          </a:xfrm>
        </p:spPr>
        <p:txBody>
          <a:bodyPr>
            <a:normAutofit/>
          </a:bodyPr>
          <a:lstStyle/>
          <a:p>
            <a:r>
              <a:rPr lang="en-US" dirty="0"/>
              <a:t>The 2014 Master Guide Requirements</a:t>
            </a:r>
          </a:p>
          <a:p>
            <a:pPr lvl="1"/>
            <a:r>
              <a:rPr lang="en-US" dirty="0"/>
              <a:t>15 Seminars – Up from 5</a:t>
            </a:r>
          </a:p>
          <a:p>
            <a:pPr lvl="1"/>
            <a:r>
              <a:rPr lang="en-US" dirty="0"/>
              <a:t>11 Honors – Up from 4</a:t>
            </a:r>
          </a:p>
          <a:p>
            <a:pPr lvl="1"/>
            <a:r>
              <a:rPr lang="en-US" dirty="0"/>
              <a:t>Full Year of Investiture Teaching – Up from ¼ year</a:t>
            </a:r>
          </a:p>
          <a:p>
            <a:pPr lvl="1"/>
            <a:r>
              <a:rPr lang="en-US" dirty="0"/>
              <a:t>Participating in an Evangelistic Seminar – New Requirement</a:t>
            </a:r>
          </a:p>
          <a:p>
            <a:r>
              <a:rPr lang="en-US" dirty="0"/>
              <a:t>Please Identify a Training Point of Contact for your club </a:t>
            </a:r>
          </a:p>
          <a:p>
            <a:pPr lvl="1"/>
            <a:endParaRPr lang="en-US" sz="3000" b="1" dirty="0"/>
          </a:p>
          <a:p>
            <a:pPr marL="457200" lvl="1" indent="0">
              <a:buNone/>
            </a:pPr>
            <a:r>
              <a:rPr lang="en-US" sz="3000" b="1" dirty="0"/>
              <a:t>The Area Coordinators are here to help</a:t>
            </a:r>
          </a:p>
          <a:p>
            <a:pPr lvl="1"/>
            <a:endParaRPr lang="en-US" dirty="0"/>
          </a:p>
        </p:txBody>
      </p:sp>
    </p:spTree>
    <p:extLst>
      <p:ext uri="{BB962C8B-B14F-4D97-AF65-F5344CB8AC3E}">
        <p14:creationId xmlns:p14="http://schemas.microsoft.com/office/powerpoint/2010/main" val="30765294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725" y="822156"/>
            <a:ext cx="7772400" cy="914400"/>
          </a:xfrm>
        </p:spPr>
        <p:txBody>
          <a:bodyPr>
            <a:normAutofit fontScale="90000"/>
          </a:bodyPr>
          <a:lstStyle/>
          <a:p>
            <a:r>
              <a:rPr lang="en-US" sz="3200" dirty="0"/>
              <a:t>Area Coordinator’s are offering Master Guide Training Classes</a:t>
            </a:r>
          </a:p>
        </p:txBody>
      </p:sp>
      <p:sp>
        <p:nvSpPr>
          <p:cNvPr id="3" name="Content Placeholder 2"/>
          <p:cNvSpPr>
            <a:spLocks noGrp="1"/>
          </p:cNvSpPr>
          <p:nvPr>
            <p:ph idx="1"/>
          </p:nvPr>
        </p:nvSpPr>
        <p:spPr>
          <a:xfrm>
            <a:off x="142875" y="2431881"/>
            <a:ext cx="8858250" cy="5276229"/>
          </a:xfrm>
        </p:spPr>
        <p:txBody>
          <a:bodyPr>
            <a:normAutofit/>
          </a:bodyPr>
          <a:lstStyle/>
          <a:p>
            <a:r>
              <a:rPr lang="en-US" sz="2400" dirty="0"/>
              <a:t>Every other month, the Area Coordinators will be offering Master Guide Seminars in both English and Spanish</a:t>
            </a:r>
          </a:p>
          <a:p>
            <a:pPr lvl="1"/>
            <a:r>
              <a:rPr lang="en-US" sz="2400" dirty="0"/>
              <a:t>Normally the third Sabbath of the month.</a:t>
            </a:r>
          </a:p>
          <a:p>
            <a:r>
              <a:rPr lang="en-US" sz="2400" dirty="0"/>
              <a:t>To earn your Master Guide, there are:</a:t>
            </a:r>
          </a:p>
          <a:p>
            <a:pPr lvl="1"/>
            <a:r>
              <a:rPr lang="en-US" sz="2400" dirty="0"/>
              <a:t>8 Basic Staff Training Seminars</a:t>
            </a:r>
          </a:p>
          <a:p>
            <a:pPr lvl="1"/>
            <a:r>
              <a:rPr lang="en-US" sz="2400" dirty="0"/>
              <a:t>15 Additional Master Guide Seminars</a:t>
            </a:r>
          </a:p>
          <a:p>
            <a:pPr lvl="1"/>
            <a:r>
              <a:rPr lang="en-US" sz="2400" dirty="0"/>
              <a:t>These Area Coordinator Offered Classes provide you an opportunity to take 12 of the 21 necessary seminars each year.</a:t>
            </a:r>
          </a:p>
        </p:txBody>
      </p:sp>
    </p:spTree>
    <p:extLst>
      <p:ext uri="{BB962C8B-B14F-4D97-AF65-F5344CB8AC3E}">
        <p14:creationId xmlns:p14="http://schemas.microsoft.com/office/powerpoint/2010/main" val="16603427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28053-1C75-49E3-806D-54702EA70AE2}"/>
              </a:ext>
            </a:extLst>
          </p:cNvPr>
          <p:cNvSpPr>
            <a:spLocks noGrp="1"/>
          </p:cNvSpPr>
          <p:nvPr>
            <p:ph type="title"/>
          </p:nvPr>
        </p:nvSpPr>
        <p:spPr/>
        <p:txBody>
          <a:bodyPr/>
          <a:lstStyle/>
          <a:p>
            <a:r>
              <a:rPr lang="en-US" dirty="0"/>
              <a:t>Big Thank you</a:t>
            </a:r>
          </a:p>
        </p:txBody>
      </p:sp>
      <p:sp>
        <p:nvSpPr>
          <p:cNvPr id="3" name="Content Placeholder 2">
            <a:extLst>
              <a:ext uri="{FF2B5EF4-FFF2-40B4-BE49-F238E27FC236}">
                <a16:creationId xmlns:a16="http://schemas.microsoft.com/office/drawing/2014/main" id="{D2B38DE5-E7F7-42EA-94D4-EA587E644540}"/>
              </a:ext>
            </a:extLst>
          </p:cNvPr>
          <p:cNvSpPr>
            <a:spLocks noGrp="1"/>
          </p:cNvSpPr>
          <p:nvPr>
            <p:ph idx="1"/>
          </p:nvPr>
        </p:nvSpPr>
        <p:spPr/>
        <p:txBody>
          <a:bodyPr/>
          <a:lstStyle/>
          <a:p>
            <a:r>
              <a:rPr lang="en-US" dirty="0"/>
              <a:t>A Big Thank You to all our Directors and their staff for the wonderful job they have done in keeping their club functioning during this pandemic.</a:t>
            </a:r>
          </a:p>
          <a:p>
            <a:r>
              <a:rPr lang="en-US" dirty="0"/>
              <a:t>We (Area Coordinators) are committed to help you in anyway we can in this our “New Normal”. Please don’t hesitate to contact your Area Coordinator.</a:t>
            </a:r>
          </a:p>
        </p:txBody>
      </p:sp>
    </p:spTree>
    <p:extLst>
      <p:ext uri="{BB962C8B-B14F-4D97-AF65-F5344CB8AC3E}">
        <p14:creationId xmlns:p14="http://schemas.microsoft.com/office/powerpoint/2010/main" val="40571870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46063"/>
            <a:ext cx="9144000" cy="777875"/>
          </a:xfrm>
        </p:spPr>
        <p:txBody>
          <a:bodyPr/>
          <a:lstStyle/>
          <a:p>
            <a:pPr fontAlgn="auto">
              <a:spcAft>
                <a:spcPts val="0"/>
              </a:spcAft>
              <a:defRPr/>
            </a:pPr>
            <a:r>
              <a:rPr lang="en-US" dirty="0" smtClean="0"/>
              <a:t>Specialty Coordinator Reports</a:t>
            </a:r>
            <a:endParaRPr lang="en-US" dirty="0"/>
          </a:p>
        </p:txBody>
      </p:sp>
      <p:sp>
        <p:nvSpPr>
          <p:cNvPr id="3" name="Content Placeholder 2"/>
          <p:cNvSpPr>
            <a:spLocks noGrp="1"/>
          </p:cNvSpPr>
          <p:nvPr>
            <p:ph type="body" idx="1"/>
          </p:nvPr>
        </p:nvSpPr>
        <p:spPr>
          <a:xfrm>
            <a:off x="0" y="2514600"/>
            <a:ext cx="9144000" cy="2928938"/>
          </a:xfrm>
        </p:spPr>
        <p:txBody>
          <a:bodyPr/>
          <a:lstStyle/>
          <a:p>
            <a:pPr marL="742950" lvl="1" indent="-285750">
              <a:buFont typeface="Arial" panose="020B0604020202020204" pitchFamily="34" charset="0"/>
              <a:buChar char="•"/>
              <a:tabLst>
                <a:tab pos="8686800" algn="r"/>
              </a:tabLst>
            </a:pPr>
            <a:r>
              <a:rPr lang="en-US" altLang="en-US" sz="1800" dirty="0" smtClean="0">
                <a:solidFill>
                  <a:srgbClr val="FFFFFF"/>
                </a:solidFill>
              </a:rPr>
              <a:t>Virtual Camporee	Jeff Cooley</a:t>
            </a:r>
          </a:p>
          <a:p>
            <a:pPr marL="742950" lvl="1" indent="-285750">
              <a:buFont typeface="Arial" panose="020B0604020202020204" pitchFamily="34" charset="0"/>
              <a:buChar char="•"/>
              <a:tabLst>
                <a:tab pos="8686800" algn="r"/>
              </a:tabLst>
            </a:pPr>
            <a:r>
              <a:rPr lang="en-US" altLang="en-US" sz="1800" dirty="0" smtClean="0">
                <a:solidFill>
                  <a:srgbClr val="FFFFFF"/>
                </a:solidFill>
              </a:rPr>
              <a:t>Fair Information	Jeff Cooley</a:t>
            </a:r>
          </a:p>
          <a:p>
            <a:pPr marL="742950" lvl="1" indent="-285750">
              <a:buFont typeface="Arial" panose="020B0604020202020204" pitchFamily="34" charset="0"/>
              <a:buChar char="•"/>
              <a:tabLst>
                <a:tab pos="8686800" algn="r"/>
              </a:tabLst>
            </a:pPr>
            <a:r>
              <a:rPr lang="en-US" altLang="en-US" sz="1800" dirty="0">
                <a:solidFill>
                  <a:srgbClr val="FFFFFF"/>
                </a:solidFill>
              </a:rPr>
              <a:t>Food Booth Reservation Procedures &amp; Changes	Joel Hutchins</a:t>
            </a:r>
          </a:p>
          <a:p>
            <a:pPr marL="742950" lvl="1" indent="-285750">
              <a:buFont typeface="Arial" panose="020B0604020202020204" pitchFamily="34" charset="0"/>
              <a:buChar char="•"/>
              <a:tabLst>
                <a:tab pos="8686800" algn="r"/>
              </a:tabLst>
            </a:pPr>
            <a:r>
              <a:rPr lang="en-US" altLang="en-US" sz="1800" dirty="0" smtClean="0">
                <a:solidFill>
                  <a:srgbClr val="FFFFFF"/>
                </a:solidFill>
              </a:rPr>
              <a:t>Training Events 	Nadine Hosten</a:t>
            </a:r>
          </a:p>
          <a:p>
            <a:pPr marL="742950" lvl="1" indent="-285750">
              <a:buFont typeface="Arial" panose="020B0604020202020204" pitchFamily="34" charset="0"/>
              <a:buChar char="•"/>
              <a:tabLst>
                <a:tab pos="8686800" algn="r"/>
              </a:tabLst>
            </a:pPr>
            <a:r>
              <a:rPr lang="en-US" altLang="en-US" sz="1800" dirty="0" smtClean="0">
                <a:solidFill>
                  <a:srgbClr val="FFFFFF"/>
                </a:solidFill>
              </a:rPr>
              <a:t>Pathfinder Outdoor Experience – Teens	Chris LeBrun</a:t>
            </a:r>
          </a:p>
          <a:p>
            <a:pPr marL="742950" lvl="1" indent="-285750">
              <a:buFont typeface="Arial" panose="020B0604020202020204" pitchFamily="34" charset="0"/>
              <a:buChar char="•"/>
              <a:tabLst>
                <a:tab pos="8686800" algn="r"/>
              </a:tabLst>
            </a:pPr>
            <a:r>
              <a:rPr lang="en-US" altLang="en-US" sz="1800" dirty="0" smtClean="0">
                <a:solidFill>
                  <a:srgbClr val="FFFFFF"/>
                </a:solidFill>
              </a:rPr>
              <a:t>Pathfinder Bible Experience Information	Jeveline Lettsome</a:t>
            </a:r>
          </a:p>
          <a:p>
            <a:pPr marL="742950" lvl="1" indent="-285750">
              <a:buFont typeface="Arial" panose="020B0604020202020204" pitchFamily="34" charset="0"/>
              <a:buChar char="•"/>
              <a:tabLst>
                <a:tab pos="8686800" algn="r"/>
              </a:tabLst>
            </a:pPr>
            <a:r>
              <a:rPr lang="en-US" altLang="en-US" sz="1800" dirty="0" smtClean="0">
                <a:solidFill>
                  <a:srgbClr val="FFFFFF"/>
                </a:solidFill>
              </a:rPr>
              <a:t>Drill and Drum Competition Information	Joel Hutchins</a:t>
            </a:r>
          </a:p>
          <a:p>
            <a:pPr>
              <a:tabLst>
                <a:tab pos="8686800" algn="r"/>
              </a:tabLst>
            </a:pPr>
            <a:endParaRPr lang="en-US" altLang="en-US" dirty="0" smtClean="0">
              <a:solidFill>
                <a:srgbClr val="FFFFFF"/>
              </a:solidFill>
            </a:endParaRPr>
          </a:p>
        </p:txBody>
      </p:sp>
    </p:spTree>
    <p:extLst>
      <p:ext uri="{BB962C8B-B14F-4D97-AF65-F5344CB8AC3E}">
        <p14:creationId xmlns:p14="http://schemas.microsoft.com/office/powerpoint/2010/main" val="19036890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Virtual Camporee</a:t>
            </a:r>
            <a:endParaRPr lang="en-US" dirty="0"/>
          </a:p>
        </p:txBody>
      </p:sp>
      <p:sp>
        <p:nvSpPr>
          <p:cNvPr id="5" name="Content Placeholder 4"/>
          <p:cNvSpPr>
            <a:spLocks noGrp="1"/>
          </p:cNvSpPr>
          <p:nvPr>
            <p:ph idx="1"/>
          </p:nvPr>
        </p:nvSpPr>
        <p:spPr/>
        <p:txBody>
          <a:bodyPr/>
          <a:lstStyle/>
          <a:p>
            <a:r>
              <a:rPr lang="en-US" sz="4800" dirty="0" smtClean="0"/>
              <a:t>YOUR IDEAS GO HERE</a:t>
            </a:r>
          </a:p>
          <a:p>
            <a:pPr lvl="1"/>
            <a:r>
              <a:rPr lang="en-US" dirty="0" smtClean="0"/>
              <a:t>We have seen and experience swings and misses</a:t>
            </a:r>
          </a:p>
          <a:p>
            <a:pPr lvl="1"/>
            <a:r>
              <a:rPr lang="en-US" dirty="0" smtClean="0"/>
              <a:t>Lets see if we can make this happen</a:t>
            </a:r>
            <a:endParaRPr lang="en-US" dirty="0"/>
          </a:p>
        </p:txBody>
      </p:sp>
    </p:spTree>
    <p:extLst>
      <p:ext uri="{BB962C8B-B14F-4D97-AF65-F5344CB8AC3E}">
        <p14:creationId xmlns:p14="http://schemas.microsoft.com/office/powerpoint/2010/main" val="28381158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295" y="393699"/>
            <a:ext cx="8517355" cy="1143000"/>
          </a:xfrm>
        </p:spPr>
        <p:txBody>
          <a:bodyPr>
            <a:normAutofit/>
          </a:bodyPr>
          <a:lstStyle/>
          <a:p>
            <a:r>
              <a:rPr lang="en-US" dirty="0" smtClean="0"/>
              <a:t>Potomac Conference Fair</a:t>
            </a:r>
            <a:br>
              <a:rPr lang="en-US" dirty="0" smtClean="0"/>
            </a:br>
            <a:r>
              <a:rPr lang="en-US" sz="2000" b="1" cap="small" dirty="0" smtClean="0">
                <a:solidFill>
                  <a:schemeClr val="accent6">
                    <a:lumMod val="60000"/>
                    <a:lumOff val="40000"/>
                  </a:schemeClr>
                </a:solidFill>
              </a:rPr>
              <a:t>We are Praying that By April We Can Meet in Person</a:t>
            </a:r>
            <a:endParaRPr lang="en-US" sz="2000" b="1" cap="small" dirty="0">
              <a:solidFill>
                <a:schemeClr val="accent6">
                  <a:lumMod val="60000"/>
                  <a:lumOff val="40000"/>
                </a:schemeClr>
              </a:solidFill>
            </a:endParaRPr>
          </a:p>
        </p:txBody>
      </p:sp>
      <p:sp>
        <p:nvSpPr>
          <p:cNvPr id="5" name="Content Placeholder 4"/>
          <p:cNvSpPr>
            <a:spLocks noGrp="1"/>
          </p:cNvSpPr>
          <p:nvPr>
            <p:ph idx="1"/>
          </p:nvPr>
        </p:nvSpPr>
        <p:spPr>
          <a:xfrm>
            <a:off x="578580" y="1774812"/>
            <a:ext cx="8565420" cy="5083188"/>
          </a:xfrm>
        </p:spPr>
        <p:txBody>
          <a:bodyPr>
            <a:normAutofit fontScale="92500" lnSpcReduction="20000"/>
          </a:bodyPr>
          <a:lstStyle/>
          <a:p>
            <a:r>
              <a:rPr lang="en-US" dirty="0" smtClean="0"/>
              <a:t>April 25, 2021</a:t>
            </a:r>
          </a:p>
          <a:p>
            <a:r>
              <a:rPr lang="en-US" dirty="0" smtClean="0"/>
              <a:t>Shenandoah Valley Academy</a:t>
            </a:r>
          </a:p>
          <a:p>
            <a:r>
              <a:rPr lang="en-US" dirty="0" smtClean="0"/>
              <a:t>The Theme will be Pathfinder Teamwork</a:t>
            </a:r>
          </a:p>
          <a:p>
            <a:r>
              <a:rPr lang="en-US" dirty="0" smtClean="0"/>
              <a:t>Events</a:t>
            </a:r>
          </a:p>
          <a:p>
            <a:pPr lvl="1"/>
            <a:r>
              <a:rPr lang="en-US" dirty="0" smtClean="0"/>
              <a:t>Four Way Soccer</a:t>
            </a:r>
          </a:p>
          <a:p>
            <a:pPr lvl="1"/>
            <a:r>
              <a:rPr lang="en-US" dirty="0" smtClean="0"/>
              <a:t>Four Way Tug of War</a:t>
            </a:r>
          </a:p>
          <a:p>
            <a:pPr lvl="1"/>
            <a:r>
              <a:rPr lang="en-US" dirty="0" smtClean="0"/>
              <a:t>Gravity Challenge (the Sisyphean Task)</a:t>
            </a:r>
          </a:p>
          <a:p>
            <a:pPr lvl="1"/>
            <a:r>
              <a:rPr lang="en-US" dirty="0" smtClean="0"/>
              <a:t>Gridiron B-Ball</a:t>
            </a:r>
          </a:p>
          <a:p>
            <a:pPr lvl="1"/>
            <a:r>
              <a:rPr lang="en-US" dirty="0" smtClean="0"/>
              <a:t>Kickball</a:t>
            </a:r>
          </a:p>
          <a:p>
            <a:pPr lvl="1"/>
            <a:r>
              <a:rPr lang="en-US" dirty="0" smtClean="0"/>
              <a:t>Medicine Ball Lashing</a:t>
            </a:r>
          </a:p>
          <a:p>
            <a:pPr lvl="1"/>
            <a:r>
              <a:rPr lang="en-US" dirty="0" smtClean="0"/>
              <a:t>Rock, Paper, Scissors showdown</a:t>
            </a:r>
          </a:p>
          <a:p>
            <a:pPr lvl="1"/>
            <a:r>
              <a:rPr lang="en-US" dirty="0" smtClean="0"/>
              <a:t>Ultimate Frisbee</a:t>
            </a:r>
          </a:p>
          <a:p>
            <a:pPr lvl="1"/>
            <a:r>
              <a:rPr lang="en-US" dirty="0" smtClean="0"/>
              <a:t>Wiffle Ball</a:t>
            </a:r>
          </a:p>
          <a:p>
            <a:endParaRPr lang="en-US" dirty="0" smtClean="0"/>
          </a:p>
          <a:p>
            <a:r>
              <a:rPr lang="en-US" sz="2600" dirty="0" smtClean="0"/>
              <a:t>NOW A brief announcement from Joel concerning FOOD BOOTHS @ Fair</a:t>
            </a:r>
          </a:p>
          <a:p>
            <a:pPr lvl="2"/>
            <a:endParaRPr lang="en-US" sz="2200" dirty="0">
              <a:solidFill>
                <a:srgbClr val="FFFF00"/>
              </a:solidFill>
            </a:endParaRPr>
          </a:p>
        </p:txBody>
      </p:sp>
    </p:spTree>
    <p:extLst>
      <p:ext uri="{BB962C8B-B14F-4D97-AF65-F5344CB8AC3E}">
        <p14:creationId xmlns:p14="http://schemas.microsoft.com/office/powerpoint/2010/main" val="454861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3"/>
          <p:cNvSpPr>
            <a:spLocks noGrp="1"/>
          </p:cNvSpPr>
          <p:nvPr>
            <p:ph type="title" idx="4294967295"/>
          </p:nvPr>
        </p:nvSpPr>
        <p:spPr>
          <a:xfrm>
            <a:off x="1676400" y="309563"/>
            <a:ext cx="7467600" cy="949325"/>
          </a:xfrm>
        </p:spPr>
        <p:txBody>
          <a:bodyPr wrap="square" numCol="1" anchorCtr="0" compatLnSpc="1">
            <a:prstTxWarp prst="textNoShape">
              <a:avLst/>
            </a:prstTxWarp>
          </a:bodyPr>
          <a:lstStyle/>
          <a:p>
            <a:r>
              <a:rPr lang="en-US" altLang="en-US" cap="none" dirty="0" smtClean="0"/>
              <a:t>Food Booth’s @ 2021 Fair</a:t>
            </a:r>
          </a:p>
        </p:txBody>
      </p:sp>
      <p:sp>
        <p:nvSpPr>
          <p:cNvPr id="16386" name="Content Placeholder 4"/>
          <p:cNvSpPr>
            <a:spLocks noGrp="1"/>
          </p:cNvSpPr>
          <p:nvPr>
            <p:ph idx="4294967295"/>
          </p:nvPr>
        </p:nvSpPr>
        <p:spPr>
          <a:xfrm>
            <a:off x="227013" y="1082675"/>
            <a:ext cx="8705850" cy="5319713"/>
          </a:xfrm>
        </p:spPr>
        <p:txBody>
          <a:bodyPr>
            <a:noAutofit/>
          </a:bodyPr>
          <a:lstStyle/>
          <a:p>
            <a:r>
              <a:rPr lang="en-US" altLang="en-US" sz="1800" b="1" dirty="0" smtClean="0">
                <a:solidFill>
                  <a:srgbClr val="FFFF00"/>
                </a:solidFill>
              </a:rPr>
              <a:t>Registration Procedures:</a:t>
            </a:r>
          </a:p>
          <a:p>
            <a:pPr lvl="1"/>
            <a:r>
              <a:rPr lang="en-US" altLang="en-US" sz="1600" dirty="0" smtClean="0"/>
              <a:t>We now have a Digital Form of Registration via Web Site this year </a:t>
            </a:r>
          </a:p>
          <a:p>
            <a:pPr lvl="1"/>
            <a:r>
              <a:rPr lang="en-US" altLang="en-US" sz="1600" dirty="0" smtClean="0"/>
              <a:t>Registrations will not be accepted until we have posted the form for this year.</a:t>
            </a:r>
          </a:p>
          <a:p>
            <a:pPr lvl="1"/>
            <a:r>
              <a:rPr lang="en-US" altLang="en-US" sz="1600" dirty="0" smtClean="0"/>
              <a:t>Standing Reservation will still be in place from the last fair we had in 2018</a:t>
            </a:r>
          </a:p>
          <a:p>
            <a:pPr lvl="1"/>
            <a:r>
              <a:rPr lang="en-US" altLang="en-US" sz="1600" dirty="0" smtClean="0"/>
              <a:t>Food Booth Items will not be confirmed until the </a:t>
            </a:r>
            <a:r>
              <a:rPr lang="en-US" altLang="en-US" sz="1600" u="sng" dirty="0" smtClean="0"/>
              <a:t>Fair Registration</a:t>
            </a:r>
            <a:r>
              <a:rPr lang="en-US" altLang="en-US" sz="1600" dirty="0" smtClean="0"/>
              <a:t> has been received and either “Bill the Church” or Payment has been made.</a:t>
            </a:r>
          </a:p>
          <a:p>
            <a:pPr>
              <a:spcAft>
                <a:spcPts val="1200"/>
              </a:spcAft>
            </a:pPr>
            <a:r>
              <a:rPr lang="en-US" altLang="en-US" sz="1800" b="1" dirty="0" smtClean="0">
                <a:solidFill>
                  <a:srgbClr val="FFFF00"/>
                </a:solidFill>
              </a:rPr>
              <a:t>Single Item Reservations: </a:t>
            </a:r>
            <a:r>
              <a:rPr lang="en-US" altLang="en-US" sz="1800" dirty="0" smtClean="0"/>
              <a:t>Only 1 “main” item or “entre” can be reserved from year to year.  Any additional items will be granted at the discretion of the Food Booth Coordinator.</a:t>
            </a:r>
          </a:p>
          <a:p>
            <a:pPr>
              <a:spcAft>
                <a:spcPts val="1200"/>
              </a:spcAft>
            </a:pPr>
            <a:r>
              <a:rPr lang="en-US" altLang="en-US" sz="1800" b="1" dirty="0" smtClean="0">
                <a:solidFill>
                  <a:srgbClr val="FFFF00"/>
                </a:solidFill>
              </a:rPr>
              <a:t>Drinks</a:t>
            </a:r>
            <a:r>
              <a:rPr lang="en-US" altLang="en-US" sz="1800" b="1" dirty="0" smtClean="0"/>
              <a:t>:</a:t>
            </a:r>
            <a:r>
              <a:rPr lang="en-US" altLang="en-US" sz="1800" dirty="0" smtClean="0"/>
              <a:t>  Specialty Drinks such as Fruit Smoothies are considered a “main” item and those will be the only item reserved from year to year.</a:t>
            </a:r>
          </a:p>
          <a:p>
            <a:pPr>
              <a:spcAft>
                <a:spcPts val="1200"/>
              </a:spcAft>
            </a:pPr>
            <a:r>
              <a:rPr lang="en-US" altLang="en-US" sz="1800" b="1" dirty="0" smtClean="0">
                <a:solidFill>
                  <a:srgbClr val="FFFF00"/>
                </a:solidFill>
              </a:rPr>
              <a:t>Foods by any other name: </a:t>
            </a:r>
            <a:r>
              <a:rPr lang="en-US" altLang="en-US" sz="1800" dirty="0" smtClean="0"/>
              <a:t>Items with similar ingredients or foundation protein by another name that are requested by another club </a:t>
            </a:r>
            <a:r>
              <a:rPr lang="en-US" altLang="en-US" sz="1800" b="1" u="sng" dirty="0" smtClean="0"/>
              <a:t>may not</a:t>
            </a:r>
            <a:r>
              <a:rPr lang="en-US" altLang="en-US" sz="1800" dirty="0" smtClean="0"/>
              <a:t> be allowed…  so please include pictures and descriptions of your dish to help clarify exactly what you are offering.</a:t>
            </a:r>
          </a:p>
          <a:p>
            <a:pPr>
              <a:spcAft>
                <a:spcPts val="1200"/>
              </a:spcAft>
            </a:pPr>
            <a:r>
              <a:rPr lang="en-US" altLang="en-US" sz="1800" b="1" dirty="0" smtClean="0">
                <a:solidFill>
                  <a:srgbClr val="FFFF00"/>
                </a:solidFill>
              </a:rPr>
              <a:t>All items must be Vegetarian: That means 100% Vegetarian in product, ingredients &amp; preparation… including spices, marinades, and/or flavorings.</a:t>
            </a:r>
          </a:p>
        </p:txBody>
      </p:sp>
    </p:spTree>
    <p:extLst>
      <p:ext uri="{BB962C8B-B14F-4D97-AF65-F5344CB8AC3E}">
        <p14:creationId xmlns:p14="http://schemas.microsoft.com/office/powerpoint/2010/main" val="3801123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117859"/>
            <a:ext cx="6377940" cy="1293028"/>
          </a:xfrm>
        </p:spPr>
        <p:txBody>
          <a:bodyPr/>
          <a:lstStyle/>
          <a:p>
            <a:r>
              <a:rPr lang="en-US" dirty="0" smtClean="0"/>
              <a:t>Training</a:t>
            </a:r>
            <a:endParaRPr lang="en-US" dirty="0"/>
          </a:p>
        </p:txBody>
      </p:sp>
      <p:sp>
        <p:nvSpPr>
          <p:cNvPr id="3" name="Content Placeholder 2"/>
          <p:cNvSpPr>
            <a:spLocks noGrp="1"/>
          </p:cNvSpPr>
          <p:nvPr>
            <p:ph idx="1"/>
          </p:nvPr>
        </p:nvSpPr>
        <p:spPr>
          <a:xfrm>
            <a:off x="190500" y="1410887"/>
            <a:ext cx="8953500" cy="4524374"/>
          </a:xfrm>
        </p:spPr>
        <p:txBody>
          <a:bodyPr>
            <a:normAutofit fontScale="85000" lnSpcReduction="20000"/>
          </a:bodyPr>
          <a:lstStyle/>
          <a:p>
            <a:r>
              <a:rPr lang="en-US" dirty="0" smtClean="0"/>
              <a:t>We will offer 3 training days </a:t>
            </a:r>
          </a:p>
          <a:p>
            <a:pPr lvl="1"/>
            <a:r>
              <a:rPr lang="en-US" dirty="0" smtClean="0"/>
              <a:t>The First Staff Training Day will be September 13, 2020 – </a:t>
            </a:r>
            <a:r>
              <a:rPr lang="en-US" sz="1600" dirty="0" smtClean="0">
                <a:solidFill>
                  <a:schemeClr val="accent6">
                    <a:lumMod val="60000"/>
                    <a:lumOff val="40000"/>
                  </a:schemeClr>
                </a:solidFill>
              </a:rPr>
              <a:t>Zoom Training</a:t>
            </a:r>
          </a:p>
          <a:p>
            <a:pPr lvl="1"/>
            <a:r>
              <a:rPr lang="en-US" dirty="0" smtClean="0"/>
              <a:t>The Second Staff Training Day will be on November 15, 2020 – </a:t>
            </a:r>
            <a:r>
              <a:rPr lang="en-US" sz="1600" dirty="0">
                <a:solidFill>
                  <a:schemeClr val="accent6">
                    <a:lumMod val="60000"/>
                    <a:lumOff val="40000"/>
                  </a:schemeClr>
                </a:solidFill>
              </a:rPr>
              <a:t>Possibly in Person</a:t>
            </a:r>
          </a:p>
          <a:p>
            <a:pPr lvl="1"/>
            <a:r>
              <a:rPr lang="en-US" dirty="0" smtClean="0"/>
              <a:t>The Third Staff Training Day will be on February 28. 2021 – </a:t>
            </a:r>
            <a:r>
              <a:rPr lang="en-US" sz="1600" dirty="0">
                <a:solidFill>
                  <a:schemeClr val="accent6">
                    <a:lumMod val="60000"/>
                    <a:lumOff val="40000"/>
                  </a:schemeClr>
                </a:solidFill>
              </a:rPr>
              <a:t>Zoom or Live?</a:t>
            </a:r>
          </a:p>
          <a:p>
            <a:pPr lvl="1"/>
            <a:endParaRPr lang="en-US" dirty="0" smtClean="0"/>
          </a:p>
          <a:p>
            <a:r>
              <a:rPr lang="en-US" dirty="0" smtClean="0"/>
              <a:t>As you have already heard, the Master Guide Certification Classes will not be offered on the three Pathfinder Staff Training Days</a:t>
            </a:r>
          </a:p>
          <a:p>
            <a:pPr lvl="1"/>
            <a:r>
              <a:rPr lang="en-US" dirty="0" smtClean="0"/>
              <a:t>They will be offered on Sabbath Afternoons by the Area Coordinator Team</a:t>
            </a:r>
          </a:p>
          <a:p>
            <a:pPr lvl="1"/>
            <a:endParaRPr lang="en-US" dirty="0" smtClean="0"/>
          </a:p>
          <a:p>
            <a:r>
              <a:rPr lang="en-US" dirty="0" smtClean="0"/>
              <a:t>It is our desire to offer as many classes as possible toward the following tracks</a:t>
            </a:r>
          </a:p>
          <a:p>
            <a:pPr lvl="1"/>
            <a:r>
              <a:rPr lang="en-US" dirty="0" smtClean="0"/>
              <a:t>The Basic Staff Training Program – English &amp; Spanish</a:t>
            </a:r>
          </a:p>
          <a:p>
            <a:pPr lvl="1"/>
            <a:r>
              <a:rPr lang="en-US" dirty="0" smtClean="0"/>
              <a:t>AYMT Director Certification </a:t>
            </a:r>
          </a:p>
          <a:p>
            <a:pPr lvl="1"/>
            <a:r>
              <a:rPr lang="en-US" dirty="0" smtClean="0"/>
              <a:t>AYMT Counselor Jumpstart</a:t>
            </a:r>
          </a:p>
          <a:p>
            <a:pPr lvl="1"/>
            <a:r>
              <a:rPr lang="en-US" dirty="0" smtClean="0"/>
              <a:t>AYMT Pathfinder Leadership Certification</a:t>
            </a:r>
          </a:p>
          <a:p>
            <a:pPr lvl="1"/>
            <a:r>
              <a:rPr lang="en-US" dirty="0" smtClean="0"/>
              <a:t>AYMT Staff Leadership Certification</a:t>
            </a:r>
          </a:p>
          <a:p>
            <a:pPr lvl="1"/>
            <a:r>
              <a:rPr lang="en-US" dirty="0" smtClean="0"/>
              <a:t>AYMT Instructor Certification </a:t>
            </a:r>
          </a:p>
        </p:txBody>
      </p:sp>
    </p:spTree>
    <p:extLst>
      <p:ext uri="{BB962C8B-B14F-4D97-AF65-F5344CB8AC3E}">
        <p14:creationId xmlns:p14="http://schemas.microsoft.com/office/powerpoint/2010/main" val="1970758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Pathfinder Outdoor Experience - Teens</a:t>
            </a:r>
            <a:endParaRPr lang="en-US" dirty="0"/>
          </a:p>
        </p:txBody>
      </p:sp>
      <p:sp>
        <p:nvSpPr>
          <p:cNvPr id="3" name="Content Placeholder 2"/>
          <p:cNvSpPr>
            <a:spLocks noGrp="1"/>
          </p:cNvSpPr>
          <p:nvPr>
            <p:ph idx="1"/>
          </p:nvPr>
        </p:nvSpPr>
        <p:spPr/>
        <p:txBody>
          <a:bodyPr/>
          <a:lstStyle/>
          <a:p>
            <a:r>
              <a:rPr lang="en-US" dirty="0" smtClean="0"/>
              <a:t>First Event: Backpacking Trip in October (date TBD) as soon a COVID allows</a:t>
            </a:r>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4800" b="96400" l="0" r="98210"/>
                    </a14:imgEffect>
                  </a14:imgLayer>
                </a14:imgProps>
              </a:ext>
            </a:extLst>
          </a:blip>
          <a:stretch>
            <a:fillRect/>
          </a:stretch>
        </p:blipFill>
        <p:spPr>
          <a:xfrm>
            <a:off x="1538344" y="2552731"/>
            <a:ext cx="6691255" cy="4278296"/>
          </a:xfrm>
          <a:prstGeom prst="rect">
            <a:avLst/>
          </a:prstGeom>
        </p:spPr>
      </p:pic>
    </p:spTree>
    <p:extLst>
      <p:ext uri="{BB962C8B-B14F-4D97-AF65-F5344CB8AC3E}">
        <p14:creationId xmlns:p14="http://schemas.microsoft.com/office/powerpoint/2010/main" val="2754499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smtClean="0"/>
              <a:t>Agenda</a:t>
            </a:r>
            <a:endParaRPr lang="en-US" dirty="0"/>
          </a:p>
        </p:txBody>
      </p:sp>
      <p:sp>
        <p:nvSpPr>
          <p:cNvPr id="3" name="Content Placeholder 2"/>
          <p:cNvSpPr>
            <a:spLocks noGrp="1"/>
          </p:cNvSpPr>
          <p:nvPr>
            <p:ph idx="1"/>
          </p:nvPr>
        </p:nvSpPr>
        <p:spPr>
          <a:xfrm>
            <a:off x="246807" y="967369"/>
            <a:ext cx="8541144" cy="5855167"/>
          </a:xfrm>
        </p:spPr>
        <p:txBody>
          <a:bodyPr>
            <a:normAutofit lnSpcReduction="10000"/>
          </a:bodyPr>
          <a:lstStyle/>
          <a:p>
            <a:pPr>
              <a:tabLst>
                <a:tab pos="8116888" algn="r"/>
              </a:tabLst>
            </a:pPr>
            <a:r>
              <a:rPr lang="en-US" sz="2400" dirty="0" smtClean="0"/>
              <a:t>Director Reports	</a:t>
            </a:r>
          </a:p>
          <a:p>
            <a:pPr lvl="1">
              <a:tabLst>
                <a:tab pos="8116888" algn="r"/>
              </a:tabLst>
            </a:pPr>
            <a:r>
              <a:rPr lang="en-US" sz="1700" dirty="0" smtClean="0"/>
              <a:t>Pathfinder Calendar 	Jeff Cooley</a:t>
            </a:r>
          </a:p>
          <a:p>
            <a:pPr lvl="1">
              <a:tabLst>
                <a:tab pos="8116888" algn="r"/>
              </a:tabLst>
            </a:pPr>
            <a:r>
              <a:rPr lang="en-US" sz="1700" dirty="0" smtClean="0"/>
              <a:t>Changes to the Organization Chart	Jeff Cooley</a:t>
            </a:r>
          </a:p>
          <a:p>
            <a:pPr lvl="1">
              <a:tabLst>
                <a:tab pos="8116888" algn="r"/>
              </a:tabLst>
            </a:pPr>
            <a:r>
              <a:rPr lang="en-US" sz="1700" dirty="0" smtClean="0"/>
              <a:t>Camping during COVID-19 Conference Checklist	Sherilyn O’Ffill</a:t>
            </a:r>
          </a:p>
          <a:p>
            <a:pPr lvl="1">
              <a:tabLst>
                <a:tab pos="8116888" algn="r"/>
              </a:tabLst>
            </a:pPr>
            <a:r>
              <a:rPr lang="en-US" sz="1700" dirty="0" smtClean="0"/>
              <a:t>Master Guide Review Process	Jeff Cooley</a:t>
            </a:r>
          </a:p>
          <a:p>
            <a:pPr lvl="1">
              <a:tabLst>
                <a:tab pos="8116888" algn="r"/>
              </a:tabLst>
            </a:pPr>
            <a:r>
              <a:rPr lang="en-US" sz="1700" dirty="0" smtClean="0"/>
              <a:t>Rebranding	Jeff Cooley</a:t>
            </a:r>
            <a:endParaRPr lang="en-US" sz="1700" dirty="0"/>
          </a:p>
          <a:p>
            <a:pPr lvl="1">
              <a:tabLst>
                <a:tab pos="8116888" algn="r"/>
              </a:tabLst>
            </a:pPr>
            <a:r>
              <a:rPr lang="en-US" sz="1700" dirty="0" smtClean="0"/>
              <a:t>Teen Leadership Training Report	Martha Kiger-Nelson</a:t>
            </a:r>
          </a:p>
          <a:p>
            <a:pPr lvl="1">
              <a:tabLst>
                <a:tab pos="8116888" algn="r"/>
              </a:tabLst>
            </a:pPr>
            <a:r>
              <a:rPr lang="en-US" sz="1700" dirty="0" smtClean="0"/>
              <a:t>Spanish Camporee coming in Spring 2022	Jeff Cooley</a:t>
            </a:r>
            <a:r>
              <a:rPr lang="en-US" sz="1700" dirty="0"/>
              <a:t>	</a:t>
            </a:r>
          </a:p>
          <a:p>
            <a:pPr>
              <a:tabLst>
                <a:tab pos="8116888" algn="r"/>
              </a:tabLst>
            </a:pPr>
            <a:r>
              <a:rPr lang="en-US" sz="2400" dirty="0" smtClean="0"/>
              <a:t>Area Coordinators’ Reports</a:t>
            </a:r>
          </a:p>
          <a:p>
            <a:pPr lvl="1">
              <a:tabLst>
                <a:tab pos="8116888" algn="r"/>
              </a:tabLst>
            </a:pPr>
            <a:r>
              <a:rPr lang="en-US" sz="1700" dirty="0" smtClean="0"/>
              <a:t>Pathfinder Year 2020-2021 Points Systems</a:t>
            </a:r>
            <a:r>
              <a:rPr lang="en-US" sz="1700" dirty="0"/>
              <a:t>	</a:t>
            </a:r>
            <a:r>
              <a:rPr lang="en-US" sz="1700" dirty="0" smtClean="0"/>
              <a:t>Amada/Kevin</a:t>
            </a:r>
          </a:p>
          <a:p>
            <a:pPr lvl="1">
              <a:tabLst>
                <a:tab pos="8116888" algn="r"/>
              </a:tabLst>
            </a:pPr>
            <a:r>
              <a:rPr lang="en-US" sz="1700" dirty="0" smtClean="0"/>
              <a:t>Master Guide Training	Kevin/Nadine</a:t>
            </a:r>
            <a:endParaRPr lang="en-US" sz="1700" dirty="0"/>
          </a:p>
          <a:p>
            <a:pPr>
              <a:tabLst>
                <a:tab pos="8116888" algn="r"/>
              </a:tabLst>
            </a:pPr>
            <a:r>
              <a:rPr lang="en-US" sz="2400" dirty="0" smtClean="0"/>
              <a:t>Specialty Coordinators’ Reports</a:t>
            </a:r>
          </a:p>
          <a:p>
            <a:pPr marL="742950" lvl="1" indent="-285750">
              <a:tabLst>
                <a:tab pos="8686800" algn="r"/>
              </a:tabLst>
            </a:pPr>
            <a:r>
              <a:rPr lang="en-US" altLang="en-US" sz="1600" dirty="0" smtClean="0">
                <a:solidFill>
                  <a:srgbClr val="FFFFFF"/>
                </a:solidFill>
              </a:rPr>
              <a:t>Virtual Camporee	Jeff Cooley</a:t>
            </a:r>
          </a:p>
          <a:p>
            <a:pPr marL="742950" lvl="1" indent="-285750">
              <a:tabLst>
                <a:tab pos="8686800" algn="r"/>
              </a:tabLst>
            </a:pPr>
            <a:r>
              <a:rPr lang="en-US" altLang="en-US" sz="1600" dirty="0" smtClean="0">
                <a:solidFill>
                  <a:srgbClr val="FFFFFF"/>
                </a:solidFill>
              </a:rPr>
              <a:t>Fair Information (COVID-19 Plan)</a:t>
            </a:r>
            <a:r>
              <a:rPr lang="en-US" altLang="en-US" sz="1600" dirty="0">
                <a:solidFill>
                  <a:srgbClr val="FFFFFF"/>
                </a:solidFill>
              </a:rPr>
              <a:t>	</a:t>
            </a:r>
            <a:r>
              <a:rPr lang="en-US" altLang="en-US" sz="1600" dirty="0" smtClean="0">
                <a:solidFill>
                  <a:srgbClr val="FFFFFF"/>
                </a:solidFill>
              </a:rPr>
              <a:t>Jeff Cooley</a:t>
            </a:r>
            <a:endParaRPr lang="en-US" altLang="en-US" sz="1600" dirty="0">
              <a:solidFill>
                <a:srgbClr val="FFFFFF"/>
              </a:solidFill>
            </a:endParaRPr>
          </a:p>
          <a:p>
            <a:pPr marL="742950" lvl="1" indent="-285750">
              <a:tabLst>
                <a:tab pos="8686800" algn="r"/>
              </a:tabLst>
            </a:pPr>
            <a:r>
              <a:rPr lang="en-US" altLang="en-US" sz="1600" dirty="0" smtClean="0">
                <a:solidFill>
                  <a:srgbClr val="FFFFFF"/>
                </a:solidFill>
              </a:rPr>
              <a:t>Staffing Training </a:t>
            </a:r>
            <a:r>
              <a:rPr lang="en-US" altLang="en-US" sz="1600" dirty="0">
                <a:solidFill>
                  <a:srgbClr val="FFFFFF"/>
                </a:solidFill>
              </a:rPr>
              <a:t>Events 	Nadine </a:t>
            </a:r>
            <a:r>
              <a:rPr lang="en-US" altLang="en-US" sz="1600" dirty="0" smtClean="0">
                <a:solidFill>
                  <a:srgbClr val="FFFFFF"/>
                </a:solidFill>
              </a:rPr>
              <a:t>Hosten</a:t>
            </a:r>
          </a:p>
          <a:p>
            <a:pPr marL="742950" lvl="1" indent="-285750">
              <a:tabLst>
                <a:tab pos="8686800" algn="r"/>
              </a:tabLst>
            </a:pPr>
            <a:r>
              <a:rPr lang="en-US" altLang="en-US" sz="1600" dirty="0">
                <a:solidFill>
                  <a:srgbClr val="FFFFFF"/>
                </a:solidFill>
              </a:rPr>
              <a:t>Pathfinder Outdoor Experience – </a:t>
            </a:r>
            <a:r>
              <a:rPr lang="en-US" altLang="en-US" sz="1600" dirty="0" smtClean="0">
                <a:solidFill>
                  <a:srgbClr val="FFFFFF"/>
                </a:solidFill>
              </a:rPr>
              <a:t>Teens (COVID-19 Plan)</a:t>
            </a:r>
            <a:r>
              <a:rPr lang="en-US" altLang="en-US" sz="1600" dirty="0">
                <a:solidFill>
                  <a:srgbClr val="FFFFFF"/>
                </a:solidFill>
              </a:rPr>
              <a:t>	Chris LeBrun</a:t>
            </a:r>
          </a:p>
          <a:p>
            <a:pPr marL="742950" lvl="1" indent="-285750">
              <a:tabLst>
                <a:tab pos="8686800" algn="r"/>
              </a:tabLst>
            </a:pPr>
            <a:r>
              <a:rPr lang="en-US" altLang="en-US" sz="1600" dirty="0" smtClean="0">
                <a:solidFill>
                  <a:srgbClr val="FFFFFF"/>
                </a:solidFill>
              </a:rPr>
              <a:t>Pathfinder </a:t>
            </a:r>
            <a:r>
              <a:rPr lang="en-US" altLang="en-US" sz="1600" dirty="0">
                <a:solidFill>
                  <a:srgbClr val="FFFFFF"/>
                </a:solidFill>
              </a:rPr>
              <a:t>Bible Experience </a:t>
            </a:r>
            <a:r>
              <a:rPr lang="en-US" altLang="en-US" sz="1600" dirty="0" smtClean="0">
                <a:solidFill>
                  <a:srgbClr val="FFFFFF"/>
                </a:solidFill>
              </a:rPr>
              <a:t>Information (COVID-19 Plan)</a:t>
            </a:r>
            <a:r>
              <a:rPr lang="en-US" altLang="en-US" sz="1600" dirty="0">
                <a:solidFill>
                  <a:srgbClr val="FFFFFF"/>
                </a:solidFill>
              </a:rPr>
              <a:t>	Jeveline Lettsome</a:t>
            </a:r>
          </a:p>
          <a:p>
            <a:pPr marL="742950" lvl="1" indent="-285750">
              <a:tabLst>
                <a:tab pos="8686800" algn="r"/>
              </a:tabLst>
            </a:pPr>
            <a:r>
              <a:rPr lang="en-US" altLang="en-US" sz="1600" dirty="0">
                <a:solidFill>
                  <a:srgbClr val="FFFFFF"/>
                </a:solidFill>
              </a:rPr>
              <a:t>Drill and Drum Competition Information	Joel Hutchins</a:t>
            </a:r>
          </a:p>
          <a:p>
            <a:pPr>
              <a:tabLst>
                <a:tab pos="8116888" algn="r"/>
              </a:tabLst>
            </a:pPr>
            <a:r>
              <a:rPr lang="en-US" sz="2400" dirty="0" smtClean="0"/>
              <a:t>Question and Answer Time</a:t>
            </a:r>
          </a:p>
          <a:p>
            <a:endParaRPr lang="en-US" sz="2400" dirty="0"/>
          </a:p>
        </p:txBody>
      </p:sp>
    </p:spTree>
    <p:extLst>
      <p:ext uri="{BB962C8B-B14F-4D97-AF65-F5344CB8AC3E}">
        <p14:creationId xmlns:p14="http://schemas.microsoft.com/office/powerpoint/2010/main" val="42732566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3"/>
          <p:cNvSpPr txBox="1">
            <a:spLocks noGrp="1"/>
          </p:cNvSpPr>
          <p:nvPr>
            <p:ph type="ctrTitle"/>
          </p:nvPr>
        </p:nvSpPr>
        <p:spPr>
          <a:xfrm>
            <a:off x="158752" y="2206625"/>
            <a:ext cx="8815917" cy="1873250"/>
          </a:xfrm>
          <a:prstGeom prst="rect">
            <a:avLst/>
          </a:prstGeom>
          <a:noFill/>
          <a:ln>
            <a:noFill/>
          </a:ln>
        </p:spPr>
        <p:txBody>
          <a:bodyPr spcFirstLastPara="1" wrap="square" lIns="91425" tIns="45700" rIns="91425" bIns="45700" anchor="b" anchorCtr="0">
            <a:noAutofit/>
          </a:bodyPr>
          <a:lstStyle/>
          <a:p>
            <a:r>
              <a:rPr lang="en" dirty="0"/>
              <a:t>        PATHFINDER BIBLE    </a:t>
            </a:r>
            <a:endParaRPr dirty="0"/>
          </a:p>
          <a:p>
            <a:r>
              <a:rPr lang="en" dirty="0"/>
              <a:t>  EXPERIENCE		</a:t>
            </a:r>
            <a:endParaRPr sz="1800" dirty="0"/>
          </a:p>
        </p:txBody>
      </p:sp>
      <p:sp>
        <p:nvSpPr>
          <p:cNvPr id="48" name="Google Shape;48;p13"/>
          <p:cNvSpPr txBox="1">
            <a:spLocks noGrp="1"/>
          </p:cNvSpPr>
          <p:nvPr>
            <p:ph type="subTitle" idx="1"/>
          </p:nvPr>
        </p:nvSpPr>
        <p:spPr>
          <a:xfrm>
            <a:off x="164100" y="3881650"/>
            <a:ext cx="8815800" cy="2040300"/>
          </a:xfrm>
          <a:prstGeom prst="rect">
            <a:avLst/>
          </a:prstGeom>
          <a:noFill/>
          <a:ln>
            <a:noFill/>
          </a:ln>
        </p:spPr>
        <p:txBody>
          <a:bodyPr spcFirstLastPara="1" wrap="square" lIns="91425" tIns="45700" rIns="91425" bIns="45700" anchor="t" anchorCtr="0">
            <a:noAutofit/>
          </a:bodyPr>
          <a:lstStyle/>
          <a:p>
            <a:endParaRPr dirty="0"/>
          </a:p>
          <a:p>
            <a:r>
              <a:rPr lang="en" sz="2400" dirty="0"/>
              <a:t>Jeveline N. Lettsome</a:t>
            </a:r>
            <a:endParaRPr sz="2400" dirty="0"/>
          </a:p>
          <a:p>
            <a:r>
              <a:rPr lang="en" sz="2400" u="sng" dirty="0">
                <a:solidFill>
                  <a:schemeClr val="accent2">
                    <a:lumMod val="75000"/>
                  </a:schemeClr>
                </a:solidFill>
                <a:hlinkClick r:id="rId3"/>
              </a:rPr>
              <a:t>potomac.pbe@gmail.com</a:t>
            </a:r>
            <a:endParaRPr sz="2400" dirty="0">
              <a:solidFill>
                <a:schemeClr val="accent2">
                  <a:lumMod val="75000"/>
                </a:schemeClr>
              </a:solidFill>
            </a:endParaRPr>
          </a:p>
          <a:p>
            <a:r>
              <a:rPr lang="en" sz="2400" dirty="0"/>
              <a:t>301-254-0545 </a:t>
            </a:r>
            <a:endParaRPr sz="2400" dirty="0"/>
          </a:p>
          <a:p>
            <a:endParaRPr sz="1800" dirty="0"/>
          </a:p>
        </p:txBody>
      </p:sp>
    </p:spTree>
    <p:extLst>
      <p:ext uri="{BB962C8B-B14F-4D97-AF65-F5344CB8AC3E}">
        <p14:creationId xmlns:p14="http://schemas.microsoft.com/office/powerpoint/2010/main" val="32367234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2590800" y="1247774"/>
            <a:ext cx="6096000" cy="857400"/>
          </a:xfrm>
          <a:prstGeom prst="rect">
            <a:avLst/>
          </a:prstGeom>
        </p:spPr>
        <p:txBody>
          <a:bodyPr spcFirstLastPara="1" wrap="square" lIns="91425" tIns="91425" rIns="91425" bIns="91425" anchor="ctr" anchorCtr="0">
            <a:noAutofit/>
          </a:bodyPr>
          <a:lstStyle/>
          <a:p>
            <a:r>
              <a:rPr lang="en"/>
              <a:t>The Plan</a:t>
            </a:r>
            <a:endParaRPr dirty="0"/>
          </a:p>
        </p:txBody>
      </p:sp>
      <p:sp>
        <p:nvSpPr>
          <p:cNvPr id="54" name="Google Shape;54;p14"/>
          <p:cNvSpPr txBox="1">
            <a:spLocks noGrp="1"/>
          </p:cNvSpPr>
          <p:nvPr>
            <p:ph type="body" idx="1"/>
          </p:nvPr>
        </p:nvSpPr>
        <p:spPr>
          <a:xfrm>
            <a:off x="457200" y="2262189"/>
            <a:ext cx="8229600" cy="3421200"/>
          </a:xfrm>
          <a:prstGeom prst="rect">
            <a:avLst/>
          </a:prstGeom>
        </p:spPr>
        <p:txBody>
          <a:bodyPr spcFirstLastPara="1" wrap="square" lIns="91425" tIns="91425" rIns="91425" bIns="91425" anchor="t" anchorCtr="0">
            <a:noAutofit/>
          </a:bodyPr>
          <a:lstStyle/>
          <a:p>
            <a:pPr marL="0" indent="0" algn="ctr"/>
            <a:r>
              <a:rPr lang="en" sz="4800"/>
              <a:t>Y E S !</a:t>
            </a:r>
            <a:endParaRPr sz="4800" dirty="0"/>
          </a:p>
          <a:p>
            <a:pPr marL="0" indent="0"/>
            <a:endParaRPr sz="4800" dirty="0"/>
          </a:p>
          <a:p>
            <a:pPr marL="0" indent="0"/>
            <a:r>
              <a:rPr lang="en" sz="4800"/>
              <a:t> Definitely!</a:t>
            </a:r>
            <a:endParaRPr sz="4800" dirty="0"/>
          </a:p>
        </p:txBody>
      </p:sp>
    </p:spTree>
    <p:extLst>
      <p:ext uri="{BB962C8B-B14F-4D97-AF65-F5344CB8AC3E}">
        <p14:creationId xmlns:p14="http://schemas.microsoft.com/office/powerpoint/2010/main" val="39870914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2590800" y="1247774"/>
            <a:ext cx="6096000" cy="857250"/>
          </a:xfrm>
          <a:prstGeom prst="rect">
            <a:avLst/>
          </a:prstGeom>
          <a:noFill/>
          <a:ln>
            <a:noFill/>
          </a:ln>
        </p:spPr>
        <p:txBody>
          <a:bodyPr spcFirstLastPara="1" wrap="square" lIns="91425" tIns="45700" rIns="91425" bIns="45700" anchor="ctr" anchorCtr="0">
            <a:noAutofit/>
          </a:bodyPr>
          <a:lstStyle/>
          <a:p>
            <a:r>
              <a:rPr lang="en"/>
              <a:t>2021 Events</a:t>
            </a:r>
            <a:endParaRPr sz="1800" dirty="0"/>
          </a:p>
        </p:txBody>
      </p:sp>
      <p:sp>
        <p:nvSpPr>
          <p:cNvPr id="60" name="Google Shape;60;p15"/>
          <p:cNvSpPr txBox="1">
            <a:spLocks noGrp="1"/>
          </p:cNvSpPr>
          <p:nvPr>
            <p:ph type="body" idx="1"/>
          </p:nvPr>
        </p:nvSpPr>
        <p:spPr>
          <a:xfrm>
            <a:off x="457188" y="2105014"/>
            <a:ext cx="8229600" cy="3421200"/>
          </a:xfrm>
          <a:prstGeom prst="rect">
            <a:avLst/>
          </a:prstGeom>
          <a:noFill/>
          <a:ln>
            <a:noFill/>
          </a:ln>
        </p:spPr>
        <p:txBody>
          <a:bodyPr spcFirstLastPara="1" wrap="square" lIns="91425" tIns="45700" rIns="91425" bIns="45700" anchor="t" anchorCtr="0">
            <a:noAutofit/>
          </a:bodyPr>
          <a:lstStyle/>
          <a:p>
            <a:pPr marL="0" indent="0">
              <a:spcBef>
                <a:spcPts val="0"/>
              </a:spcBef>
            </a:pPr>
            <a:endParaRPr sz="2400" dirty="0"/>
          </a:p>
          <a:p>
            <a:pPr marL="0" indent="0">
              <a:spcBef>
                <a:spcPts val="0"/>
              </a:spcBef>
            </a:pPr>
            <a:r>
              <a:rPr lang="en" sz="3000"/>
              <a:t>October 29, 2020: Registration closed</a:t>
            </a:r>
            <a:endParaRPr sz="3000" dirty="0"/>
          </a:p>
          <a:p>
            <a:pPr marL="0" indent="0">
              <a:spcBef>
                <a:spcPts val="0"/>
              </a:spcBef>
            </a:pPr>
            <a:r>
              <a:rPr lang="en" sz="3000"/>
              <a:t>January 23, 2021: Area (TBD)</a:t>
            </a:r>
            <a:endParaRPr sz="3000" dirty="0"/>
          </a:p>
          <a:p>
            <a:pPr marL="0" indent="0">
              <a:spcBef>
                <a:spcPts val="0"/>
              </a:spcBef>
            </a:pPr>
            <a:r>
              <a:rPr lang="en" sz="3000"/>
              <a:t>February 27, 2021: Conference (TBD)</a:t>
            </a:r>
            <a:endParaRPr sz="3000" dirty="0"/>
          </a:p>
          <a:p>
            <a:pPr marL="0" indent="0">
              <a:spcBef>
                <a:spcPts val="0"/>
              </a:spcBef>
            </a:pPr>
            <a:r>
              <a:rPr lang="en" sz="3000"/>
              <a:t>March 20, 2021: Union (TBD)</a:t>
            </a:r>
            <a:endParaRPr sz="3000" dirty="0"/>
          </a:p>
          <a:p>
            <a:pPr marL="0" indent="0">
              <a:spcBef>
                <a:spcPts val="0"/>
              </a:spcBef>
            </a:pPr>
            <a:r>
              <a:rPr lang="en" sz="3000"/>
              <a:t>April 17, 2021: Division (TBD)</a:t>
            </a:r>
            <a:endParaRPr sz="3000" dirty="0"/>
          </a:p>
        </p:txBody>
      </p:sp>
    </p:spTree>
    <p:extLst>
      <p:ext uri="{BB962C8B-B14F-4D97-AF65-F5344CB8AC3E}">
        <p14:creationId xmlns:p14="http://schemas.microsoft.com/office/powerpoint/2010/main" val="30057214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2590800" y="520699"/>
            <a:ext cx="6096000" cy="11432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Georgia"/>
              <a:buNone/>
            </a:pPr>
            <a:r>
              <a:rPr lang="en"/>
              <a:t>Placement</a:t>
            </a:r>
          </a:p>
        </p:txBody>
      </p:sp>
      <p:sp>
        <p:nvSpPr>
          <p:cNvPr id="124" name="Shape 124"/>
          <p:cNvSpPr txBox="1">
            <a:spLocks noGrp="1"/>
          </p:cNvSpPr>
          <p:nvPr>
            <p:ph type="body" idx="1"/>
          </p:nvPr>
        </p:nvSpPr>
        <p:spPr>
          <a:xfrm>
            <a:off x="457200" y="1873251"/>
            <a:ext cx="8229600" cy="45616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Georgia"/>
              <a:buNone/>
            </a:pPr>
            <a:r>
              <a:rPr lang="en" dirty="0"/>
              <a:t>Area 70%</a:t>
            </a:r>
          </a:p>
          <a:p>
            <a:pPr marL="0" marR="0" lvl="0" indent="0" algn="l" rtl="0">
              <a:spcBef>
                <a:spcPts val="0"/>
              </a:spcBef>
              <a:buClr>
                <a:schemeClr val="dk1"/>
              </a:buClr>
              <a:buSzPct val="25000"/>
              <a:buFont typeface="Georgia"/>
              <a:buNone/>
            </a:pPr>
            <a:r>
              <a:rPr lang="en" dirty="0">
                <a:solidFill>
                  <a:srgbClr val="FFFF00"/>
                </a:solidFill>
              </a:rPr>
              <a:t>Conference </a:t>
            </a:r>
            <a:r>
              <a:rPr lang="en" dirty="0" smtClean="0">
                <a:solidFill>
                  <a:srgbClr val="FFFF00"/>
                </a:solidFill>
              </a:rPr>
              <a:t>*80%</a:t>
            </a:r>
            <a:endParaRPr lang="en" sz="1600" dirty="0">
              <a:solidFill>
                <a:srgbClr val="FFFF00"/>
              </a:solidFill>
            </a:endParaRPr>
          </a:p>
          <a:p>
            <a:pPr marL="0" marR="0" lvl="0" indent="0" algn="l" rtl="0">
              <a:spcBef>
                <a:spcPts val="0"/>
              </a:spcBef>
              <a:buClr>
                <a:schemeClr val="dk1"/>
              </a:buClr>
              <a:buSzPct val="25000"/>
              <a:buFont typeface="Georgia"/>
              <a:buNone/>
            </a:pPr>
            <a:r>
              <a:rPr lang="en" dirty="0"/>
              <a:t>Union 90%</a:t>
            </a:r>
          </a:p>
          <a:p>
            <a:pPr marL="0" marR="0" lvl="0" indent="0" algn="l" rtl="0">
              <a:spcBef>
                <a:spcPts val="0"/>
              </a:spcBef>
              <a:buClr>
                <a:schemeClr val="dk1"/>
              </a:buClr>
              <a:buSzPct val="25000"/>
              <a:buFont typeface="Georgia"/>
              <a:buNone/>
            </a:pPr>
            <a:r>
              <a:rPr lang="en" dirty="0"/>
              <a:t>Division 90%</a:t>
            </a:r>
          </a:p>
          <a:p>
            <a:pPr marL="0" marR="0" lvl="0" indent="0" algn="l" rtl="0">
              <a:spcBef>
                <a:spcPts val="0"/>
              </a:spcBef>
              <a:buClr>
                <a:schemeClr val="dk1"/>
              </a:buClr>
              <a:buSzPct val="25000"/>
              <a:buFont typeface="Georgia"/>
              <a:buNone/>
            </a:pPr>
            <a:endParaRPr dirty="0"/>
          </a:p>
          <a:p>
            <a:pPr marL="0" marR="0" lvl="0" indent="0" algn="l" rtl="0">
              <a:spcBef>
                <a:spcPts val="0"/>
              </a:spcBef>
              <a:buClr>
                <a:schemeClr val="dk1"/>
              </a:buClr>
              <a:buSzPct val="25000"/>
              <a:buFont typeface="Georgia"/>
              <a:buNone/>
            </a:pPr>
            <a:r>
              <a:rPr lang="en" dirty="0"/>
              <a:t>1st 90%, 2nd 80%, 3rd 70% of the highest </a:t>
            </a:r>
            <a:r>
              <a:rPr lang="en" dirty="0" smtClean="0"/>
              <a:t>score.</a:t>
            </a:r>
          </a:p>
          <a:p>
            <a:pPr marL="0" marR="0" lvl="0" indent="0" algn="l" rtl="0">
              <a:spcBef>
                <a:spcPts val="0"/>
              </a:spcBef>
              <a:buClr>
                <a:schemeClr val="dk1"/>
              </a:buClr>
              <a:buSzPct val="25000"/>
              <a:buFont typeface="Georgia"/>
              <a:buNone/>
            </a:pPr>
            <a:endParaRPr lang="en" dirty="0"/>
          </a:p>
          <a:p>
            <a:pPr marL="0" marR="0" lvl="0" indent="0" algn="l" rtl="0">
              <a:spcBef>
                <a:spcPts val="0"/>
              </a:spcBef>
              <a:buClr>
                <a:schemeClr val="dk1"/>
              </a:buClr>
              <a:buSzPct val="25000"/>
              <a:buFont typeface="Georgia"/>
              <a:buNone/>
            </a:pPr>
            <a:r>
              <a:rPr lang="en" sz="2000" dirty="0" smtClean="0">
                <a:solidFill>
                  <a:srgbClr val="FFFF00"/>
                </a:solidFill>
              </a:rPr>
              <a:t>* We are reverting back to the “Potomac Way” of determining who goes to Union, this is about getting young people excited about God’s Word</a:t>
            </a:r>
            <a:endParaRPr lang="en" sz="2000" dirty="0">
              <a:solidFill>
                <a:srgbClr val="FFFF00"/>
              </a:solidFill>
            </a:endParaRPr>
          </a:p>
        </p:txBody>
      </p:sp>
    </p:spTree>
    <p:extLst>
      <p:ext uri="{BB962C8B-B14F-4D97-AF65-F5344CB8AC3E}">
        <p14:creationId xmlns:p14="http://schemas.microsoft.com/office/powerpoint/2010/main" val="27244519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2590800" y="1247774"/>
            <a:ext cx="6096000" cy="857250"/>
          </a:xfrm>
          <a:prstGeom prst="rect">
            <a:avLst/>
          </a:prstGeom>
          <a:noFill/>
          <a:ln>
            <a:noFill/>
          </a:ln>
        </p:spPr>
        <p:txBody>
          <a:bodyPr spcFirstLastPara="1" wrap="square" lIns="91425" tIns="45700" rIns="91425" bIns="45700" anchor="ctr" anchorCtr="0">
            <a:noAutofit/>
          </a:bodyPr>
          <a:lstStyle/>
          <a:p>
            <a:r>
              <a:rPr lang="en"/>
              <a:t>PBE Materials</a:t>
            </a:r>
            <a:endParaRPr sz="1800" dirty="0"/>
          </a:p>
        </p:txBody>
      </p:sp>
      <p:sp>
        <p:nvSpPr>
          <p:cNvPr id="66" name="Google Shape;66;p16"/>
          <p:cNvSpPr txBox="1">
            <a:spLocks noGrp="1"/>
          </p:cNvSpPr>
          <p:nvPr>
            <p:ph type="body" idx="1"/>
          </p:nvPr>
        </p:nvSpPr>
        <p:spPr>
          <a:xfrm>
            <a:off x="457200" y="2262189"/>
            <a:ext cx="8229600" cy="3421062"/>
          </a:xfrm>
          <a:prstGeom prst="rect">
            <a:avLst/>
          </a:prstGeom>
          <a:noFill/>
          <a:ln>
            <a:noFill/>
          </a:ln>
        </p:spPr>
        <p:txBody>
          <a:bodyPr spcFirstLastPara="1" wrap="square" lIns="91425" tIns="45700" rIns="91425" bIns="45700" anchor="t" anchorCtr="0">
            <a:noAutofit/>
          </a:bodyPr>
          <a:lstStyle/>
          <a:p>
            <a:pPr marL="0" indent="0">
              <a:spcBef>
                <a:spcPts val="0"/>
              </a:spcBef>
            </a:pPr>
            <a:r>
              <a:rPr lang="en" sz="3000"/>
              <a:t>1. English: NKJV (Thomas Nelson ed).</a:t>
            </a:r>
            <a:endParaRPr sz="3000" dirty="0"/>
          </a:p>
          <a:p>
            <a:pPr marL="0" indent="0">
              <a:spcBef>
                <a:spcPts val="0"/>
              </a:spcBef>
            </a:pPr>
            <a:endParaRPr sz="3000" dirty="0"/>
          </a:p>
          <a:p>
            <a:pPr marL="0" indent="0">
              <a:spcBef>
                <a:spcPts val="0"/>
              </a:spcBef>
            </a:pPr>
            <a:r>
              <a:rPr lang="en" sz="3000"/>
              <a:t>2. Spanish: Reina Valera 1995.</a:t>
            </a:r>
            <a:endParaRPr sz="3000" dirty="0"/>
          </a:p>
          <a:p>
            <a:pPr marL="0" indent="0">
              <a:spcBef>
                <a:spcPts val="0"/>
              </a:spcBef>
            </a:pPr>
            <a:endParaRPr sz="3000" dirty="0"/>
          </a:p>
          <a:p>
            <a:pPr marL="0" indent="0">
              <a:spcBef>
                <a:spcPts val="0"/>
              </a:spcBef>
            </a:pPr>
            <a:r>
              <a:rPr lang="en" sz="3000"/>
              <a:t>3. SDA Bible Commentary: Themes </a:t>
            </a:r>
            <a:endParaRPr sz="3000" dirty="0"/>
          </a:p>
          <a:p>
            <a:pPr marL="0" indent="0"/>
            <a:endParaRPr sz="1800" dirty="0"/>
          </a:p>
          <a:p>
            <a:pPr marL="0" indent="0"/>
            <a:endParaRPr sz="1800" dirty="0"/>
          </a:p>
          <a:p>
            <a:pPr marL="0" indent="0"/>
            <a:endParaRPr sz="1800" dirty="0"/>
          </a:p>
          <a:p>
            <a:pPr marL="0" indent="0"/>
            <a:endParaRPr sz="3000" dirty="0"/>
          </a:p>
        </p:txBody>
      </p:sp>
    </p:spTree>
    <p:extLst>
      <p:ext uri="{BB962C8B-B14F-4D97-AF65-F5344CB8AC3E}">
        <p14:creationId xmlns:p14="http://schemas.microsoft.com/office/powerpoint/2010/main" val="10768719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2590800" y="1247775"/>
            <a:ext cx="6096000" cy="856200"/>
          </a:xfrm>
          <a:prstGeom prst="rect">
            <a:avLst/>
          </a:prstGeom>
        </p:spPr>
        <p:txBody>
          <a:bodyPr spcFirstLastPara="1" wrap="square" lIns="91425" tIns="91425" rIns="91425" bIns="91425" anchor="ctr" anchorCtr="0">
            <a:noAutofit/>
          </a:bodyPr>
          <a:lstStyle/>
          <a:p>
            <a:r>
              <a:rPr lang="en"/>
              <a:t>2021 Books</a:t>
            </a:r>
            <a:endParaRPr dirty="0"/>
          </a:p>
        </p:txBody>
      </p:sp>
      <p:sp>
        <p:nvSpPr>
          <p:cNvPr id="72" name="Google Shape;72;p17"/>
          <p:cNvSpPr txBox="1">
            <a:spLocks noGrp="1"/>
          </p:cNvSpPr>
          <p:nvPr>
            <p:ph type="body" idx="1"/>
          </p:nvPr>
        </p:nvSpPr>
        <p:spPr>
          <a:xfrm>
            <a:off x="457200" y="1986476"/>
            <a:ext cx="8229600" cy="3696900"/>
          </a:xfrm>
          <a:prstGeom prst="rect">
            <a:avLst/>
          </a:prstGeom>
        </p:spPr>
        <p:txBody>
          <a:bodyPr spcFirstLastPara="1" wrap="square" lIns="91425" tIns="91425" rIns="91425" bIns="91425" anchor="t" anchorCtr="0">
            <a:noAutofit/>
          </a:bodyPr>
          <a:lstStyle/>
          <a:p>
            <a:pPr indent="-457200">
              <a:buSzPts val="3600"/>
              <a:buAutoNum type="arabicPeriod"/>
            </a:pPr>
            <a:r>
              <a:rPr lang="en" sz="3600"/>
              <a:t>Hebrews</a:t>
            </a:r>
            <a:endParaRPr sz="3600" dirty="0"/>
          </a:p>
          <a:p>
            <a:pPr indent="-457200">
              <a:spcBef>
                <a:spcPts val="0"/>
              </a:spcBef>
              <a:buSzPts val="3600"/>
              <a:buAutoNum type="arabicPeriod"/>
            </a:pPr>
            <a:r>
              <a:rPr lang="en" sz="3600"/>
              <a:t>James</a:t>
            </a:r>
            <a:endParaRPr sz="3600" dirty="0"/>
          </a:p>
          <a:p>
            <a:pPr indent="-457200">
              <a:spcBef>
                <a:spcPts val="0"/>
              </a:spcBef>
              <a:buSzPts val="3600"/>
              <a:buAutoNum type="arabicPeriod"/>
            </a:pPr>
            <a:r>
              <a:rPr lang="en" sz="3600"/>
              <a:t>I Peter</a:t>
            </a:r>
            <a:endParaRPr sz="3600" dirty="0"/>
          </a:p>
          <a:p>
            <a:pPr indent="-457200">
              <a:spcBef>
                <a:spcPts val="0"/>
              </a:spcBef>
              <a:buSzPts val="3600"/>
              <a:buAutoNum type="arabicPeriod"/>
            </a:pPr>
            <a:r>
              <a:rPr lang="en" sz="3600"/>
              <a:t>II Peter</a:t>
            </a:r>
            <a:endParaRPr sz="3600" dirty="0"/>
          </a:p>
          <a:p>
            <a:pPr indent="-457200">
              <a:spcBef>
                <a:spcPts val="0"/>
              </a:spcBef>
              <a:buSzPts val="3600"/>
              <a:buAutoNum type="arabicPeriod"/>
            </a:pPr>
            <a:r>
              <a:rPr lang="en" sz="3600"/>
              <a:t>SDABC Themes</a:t>
            </a:r>
            <a:endParaRPr sz="3600" dirty="0"/>
          </a:p>
        </p:txBody>
      </p:sp>
    </p:spTree>
    <p:extLst>
      <p:ext uri="{BB962C8B-B14F-4D97-AF65-F5344CB8AC3E}">
        <p14:creationId xmlns:p14="http://schemas.microsoft.com/office/powerpoint/2010/main" val="4857808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3"/>
          <p:cNvSpPr>
            <a:spLocks noGrp="1"/>
          </p:cNvSpPr>
          <p:nvPr>
            <p:ph type="title"/>
          </p:nvPr>
        </p:nvSpPr>
        <p:spPr>
          <a:xfrm>
            <a:off x="1676400" y="309563"/>
            <a:ext cx="7467600" cy="949325"/>
          </a:xfrm>
        </p:spPr>
        <p:txBody>
          <a:bodyPr wrap="square" numCol="1" anchorCtr="0" compatLnSpc="1">
            <a:prstTxWarp prst="textNoShape">
              <a:avLst/>
            </a:prstTxWarp>
          </a:bodyPr>
          <a:lstStyle/>
          <a:p>
            <a:r>
              <a:rPr lang="en-US" altLang="en-US" cap="none" dirty="0" smtClean="0"/>
              <a:t>Drill and Drum Event Day</a:t>
            </a:r>
          </a:p>
        </p:txBody>
      </p:sp>
      <p:sp>
        <p:nvSpPr>
          <p:cNvPr id="16386" name="Content Placeholder 4"/>
          <p:cNvSpPr>
            <a:spLocks noGrp="1"/>
          </p:cNvSpPr>
          <p:nvPr>
            <p:ph idx="1"/>
          </p:nvPr>
        </p:nvSpPr>
        <p:spPr>
          <a:xfrm>
            <a:off x="227013" y="1082675"/>
            <a:ext cx="8705850" cy="5319713"/>
          </a:xfrm>
        </p:spPr>
        <p:txBody>
          <a:bodyPr>
            <a:noAutofit/>
          </a:bodyPr>
          <a:lstStyle/>
          <a:p>
            <a:r>
              <a:rPr lang="en-US" altLang="en-US" sz="1800" b="1" dirty="0" smtClean="0">
                <a:solidFill>
                  <a:srgbClr val="FFFF00"/>
                </a:solidFill>
              </a:rPr>
              <a:t>Sunday, May 16, 2021 @ Takoma Academy</a:t>
            </a:r>
          </a:p>
          <a:p>
            <a:r>
              <a:rPr lang="en-US" altLang="en-US" sz="1800" b="1" dirty="0" smtClean="0">
                <a:solidFill>
                  <a:srgbClr val="FFFF00"/>
                </a:solidFill>
              </a:rPr>
              <a:t>Drill Team &amp; Drum Corps Competition – Minimal Changes to the 2019 Rules</a:t>
            </a:r>
          </a:p>
          <a:p>
            <a:pPr lvl="1"/>
            <a:r>
              <a:rPr lang="en-US" altLang="en-US" sz="1600" dirty="0" smtClean="0"/>
              <a:t>These rules are also for Union Camporee with minimal specific changes.</a:t>
            </a:r>
          </a:p>
          <a:p>
            <a:r>
              <a:rPr lang="en-US" altLang="en-US" sz="1800" b="1" dirty="0" smtClean="0">
                <a:solidFill>
                  <a:srgbClr val="FFFF00"/>
                </a:solidFill>
              </a:rPr>
              <a:t>Registration:  </a:t>
            </a:r>
            <a:r>
              <a:rPr lang="en-US" altLang="en-US" sz="1800" dirty="0" smtClean="0"/>
              <a:t>We may be moving to a completely Digital Registration Platform this year.</a:t>
            </a:r>
          </a:p>
          <a:p>
            <a:pPr>
              <a:spcAft>
                <a:spcPts val="1200"/>
              </a:spcAft>
            </a:pPr>
            <a:r>
              <a:rPr lang="en-US" altLang="en-US" sz="1800" b="1" dirty="0" smtClean="0">
                <a:solidFill>
                  <a:srgbClr val="FFFF00"/>
                </a:solidFill>
              </a:rPr>
              <a:t>Fee Structure: </a:t>
            </a:r>
            <a:r>
              <a:rPr lang="en-US" altLang="en-US" sz="1800" dirty="0" smtClean="0"/>
              <a:t>There will be a $30 registration charge for each team competing. Therefore if you have a team from all 4 categories (Basic, Advanced, Fancy and Drum) registration will now be $120.  Any combination of 3 is $90, and combination of 2 is $60.  </a:t>
            </a:r>
          </a:p>
          <a:p>
            <a:pPr>
              <a:spcAft>
                <a:spcPts val="1200"/>
              </a:spcAft>
            </a:pPr>
            <a:r>
              <a:rPr lang="en-US" altLang="en-US" sz="1800" b="1" dirty="0" smtClean="0">
                <a:solidFill>
                  <a:srgbClr val="FFFF00"/>
                </a:solidFill>
              </a:rPr>
              <a:t>Bonus Points</a:t>
            </a:r>
            <a:r>
              <a:rPr lang="en-US" altLang="en-US" sz="1800" b="1" dirty="0" smtClean="0"/>
              <a:t>:</a:t>
            </a:r>
            <a:r>
              <a:rPr lang="en-US" altLang="en-US" sz="1800" dirty="0" smtClean="0"/>
              <a:t>  A </a:t>
            </a:r>
            <a:r>
              <a:rPr lang="en-US" altLang="en-US" sz="1800" u="sng" dirty="0" smtClean="0"/>
              <a:t>maximum of 15 points</a:t>
            </a:r>
            <a:r>
              <a:rPr lang="en-US" altLang="en-US" sz="1800" dirty="0" smtClean="0"/>
              <a:t> awarded per participating club which will be awarded on a “Participation” basis of at least 1 Team type (Basic, Advanced, Freestyle or Drum Corps.) </a:t>
            </a:r>
          </a:p>
          <a:p>
            <a:pPr>
              <a:spcAft>
                <a:spcPts val="1200"/>
              </a:spcAft>
            </a:pPr>
            <a:r>
              <a:rPr lang="en-US" altLang="en-US" sz="1800" b="1" dirty="0" smtClean="0">
                <a:solidFill>
                  <a:srgbClr val="FFFF00"/>
                </a:solidFill>
              </a:rPr>
              <a:t>Drill Instructors/Drum Corps Captains: </a:t>
            </a:r>
            <a:r>
              <a:rPr lang="en-US" altLang="en-US" sz="1800" dirty="0" smtClean="0"/>
              <a:t>May be a Pathfinder, TLT, or Staff of any Age </a:t>
            </a:r>
            <a:r>
              <a:rPr lang="en-US" altLang="en-US" sz="1600" dirty="0" smtClean="0"/>
              <a:t>(Bonus Points are given to the Score if the Drill Instructor/Drum Corps Captain is 18 or under)</a:t>
            </a:r>
          </a:p>
          <a:p>
            <a:pPr>
              <a:spcAft>
                <a:spcPts val="1200"/>
              </a:spcAft>
            </a:pPr>
            <a:r>
              <a:rPr lang="en-US" altLang="en-US" sz="1800" b="1" dirty="0" smtClean="0">
                <a:solidFill>
                  <a:srgbClr val="FFFF00"/>
                </a:solidFill>
              </a:rPr>
              <a:t>Team Size: </a:t>
            </a:r>
            <a:r>
              <a:rPr lang="en-US" altLang="en-US" sz="1800" dirty="0" smtClean="0"/>
              <a:t>A minimum of 4 Pathfinders </a:t>
            </a:r>
            <a:r>
              <a:rPr lang="en-US" altLang="en-US" sz="1600" dirty="0" smtClean="0"/>
              <a:t>(If your Drill Instructor is a Pathfinder and/or a TLT they may be one of the 4, this is not encouraged but permitted)</a:t>
            </a:r>
          </a:p>
        </p:txBody>
      </p:sp>
    </p:spTree>
    <p:extLst>
      <p:ext uri="{BB962C8B-B14F-4D97-AF65-F5344CB8AC3E}">
        <p14:creationId xmlns:p14="http://schemas.microsoft.com/office/powerpoint/2010/main" val="30598025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1228725" y="306388"/>
            <a:ext cx="7743825" cy="833437"/>
          </a:xfrm>
        </p:spPr>
        <p:txBody>
          <a:bodyPr wrap="square" numCol="1" anchorCtr="0" compatLnSpc="1">
            <a:prstTxWarp prst="textNoShape">
              <a:avLst/>
            </a:prstTxWarp>
          </a:bodyPr>
          <a:lstStyle/>
          <a:p>
            <a:r>
              <a:rPr lang="en-US" altLang="en-US" cap="none" dirty="0" smtClean="0"/>
              <a:t>Drill and Drum Event Day</a:t>
            </a:r>
          </a:p>
        </p:txBody>
      </p:sp>
      <p:sp>
        <p:nvSpPr>
          <p:cNvPr id="3" name="Content Placeholder 2"/>
          <p:cNvSpPr>
            <a:spLocks noGrp="1"/>
          </p:cNvSpPr>
          <p:nvPr>
            <p:ph idx="1"/>
          </p:nvPr>
        </p:nvSpPr>
        <p:spPr>
          <a:xfrm>
            <a:off x="533400" y="1139825"/>
            <a:ext cx="8231188" cy="5260975"/>
          </a:xfrm>
        </p:spPr>
        <p:txBody>
          <a:bodyPr>
            <a:normAutofit lnSpcReduction="10000"/>
          </a:bodyPr>
          <a:lstStyle/>
          <a:p>
            <a:pPr>
              <a:lnSpc>
                <a:spcPct val="80000"/>
              </a:lnSpc>
            </a:pPr>
            <a:r>
              <a:rPr lang="en-US" altLang="en-US" sz="1800" b="1" dirty="0" smtClean="0">
                <a:solidFill>
                  <a:srgbClr val="FFFF00"/>
                </a:solidFill>
              </a:rPr>
              <a:t>Covid 19 Considerations:</a:t>
            </a:r>
            <a:r>
              <a:rPr lang="en-US" altLang="en-US" sz="1800" dirty="0" smtClean="0"/>
              <a:t> We are hoping and praying that we will be able to meet together on May 16, 2021 but we may have to think outside the box until we figure out the “new normal.”  </a:t>
            </a:r>
          </a:p>
          <a:p>
            <a:pPr>
              <a:lnSpc>
                <a:spcPct val="80000"/>
              </a:lnSpc>
              <a:buFont typeface="Arial" panose="020B0604020202020204" pitchFamily="34" charset="0"/>
              <a:buNone/>
            </a:pPr>
            <a:r>
              <a:rPr lang="en-US" altLang="en-US" sz="1800" dirty="0" smtClean="0"/>
              <a:t>	If your Church/Club are able to meet and develop and practice a team and we are still not able to come together r/t Covid 19 meeting size restrictions here are some options that we are contemplating:</a:t>
            </a:r>
          </a:p>
          <a:p>
            <a:pPr>
              <a:lnSpc>
                <a:spcPct val="80000"/>
              </a:lnSpc>
              <a:buFont typeface="Arial" panose="020B0604020202020204" pitchFamily="34" charset="0"/>
              <a:buNone/>
            </a:pPr>
            <a:endParaRPr lang="en-US" altLang="en-US" sz="1800" dirty="0" smtClean="0"/>
          </a:p>
          <a:p>
            <a:pPr marL="742950" lvl="1" indent="-285750">
              <a:lnSpc>
                <a:spcPct val="80000"/>
              </a:lnSpc>
            </a:pPr>
            <a:r>
              <a:rPr lang="en-US" altLang="en-US" sz="1600" dirty="0" smtClean="0"/>
              <a:t>We may come to your location or to a mutually time/distance saving location to judge your team for the competition.</a:t>
            </a:r>
          </a:p>
          <a:p>
            <a:pPr marL="742950" lvl="1" indent="-285750">
              <a:lnSpc>
                <a:spcPct val="80000"/>
              </a:lnSpc>
            </a:pPr>
            <a:r>
              <a:rPr lang="en-US" altLang="en-US" sz="1600" dirty="0" smtClean="0"/>
              <a:t>We may ask teams to perform in time slots over multiple days and at different locations or if on the same day, time slots may be farther apart to facilitate greater social distancing and sanitation.</a:t>
            </a:r>
          </a:p>
          <a:p>
            <a:pPr marL="742950" lvl="1" indent="-285750">
              <a:lnSpc>
                <a:spcPct val="80000"/>
              </a:lnSpc>
            </a:pPr>
            <a:r>
              <a:rPr lang="en-US" altLang="en-US" sz="1600" dirty="0" smtClean="0"/>
              <a:t>If at one location we may ask clubs to perform without spectators or we may ask them to remain in their cars and we may perform exclusively outside.</a:t>
            </a:r>
          </a:p>
          <a:p>
            <a:pPr marL="742950" lvl="1" indent="-285750">
              <a:lnSpc>
                <a:spcPct val="80000"/>
              </a:lnSpc>
            </a:pPr>
            <a:r>
              <a:rPr lang="en-US" altLang="en-US" sz="1600" dirty="0" smtClean="0"/>
              <a:t>We will require masks and may need to perform at double the normal distance between the ranks and files i.e. Double Dress Right Dress distance and Cover.</a:t>
            </a:r>
          </a:p>
          <a:p>
            <a:pPr marL="742950" lvl="1" indent="-285750">
              <a:lnSpc>
                <a:spcPct val="80000"/>
              </a:lnSpc>
            </a:pPr>
            <a:r>
              <a:rPr lang="en-US" altLang="en-US" sz="1600" dirty="0" smtClean="0"/>
              <a:t>Additional stipulations may be needed and we will make teams aware of them as they </a:t>
            </a:r>
            <a:r>
              <a:rPr lang="en-US" altLang="en-US" sz="1600" dirty="0" smtClean="0"/>
              <a:t>arise</a:t>
            </a:r>
            <a:r>
              <a:rPr lang="en-US" altLang="en-US" sz="1600" dirty="0" smtClean="0"/>
              <a:t>		</a:t>
            </a:r>
          </a:p>
          <a:p>
            <a:pPr>
              <a:lnSpc>
                <a:spcPct val="80000"/>
              </a:lnSpc>
              <a:buFont typeface="Arial" panose="020B0604020202020204" pitchFamily="34" charset="0"/>
              <a:buNone/>
            </a:pPr>
            <a:r>
              <a:rPr lang="en-US" altLang="en-US" sz="1800" b="1" dirty="0" smtClean="0">
                <a:solidFill>
                  <a:srgbClr val="FFFF00"/>
                </a:solidFill>
              </a:rPr>
              <a:t>Drill &amp; Drum Corps Coordinator:  Joel Hutchins 301-802-4326</a:t>
            </a:r>
          </a:p>
          <a:p>
            <a:pPr>
              <a:lnSpc>
                <a:spcPct val="80000"/>
              </a:lnSpc>
              <a:buFont typeface="Arial" panose="020B0604020202020204" pitchFamily="34" charset="0"/>
              <a:buNone/>
            </a:pPr>
            <a:r>
              <a:rPr lang="en-US" altLang="en-US" sz="1800" b="1" dirty="0" smtClean="0">
                <a:solidFill>
                  <a:srgbClr val="FFFF00"/>
                </a:solidFill>
              </a:rPr>
              <a:t>                                                                                    THSLDU@comcast.net</a:t>
            </a:r>
            <a:endParaRPr lang="en-US" altLang="en-US" sz="1800" dirty="0" smtClean="0"/>
          </a:p>
        </p:txBody>
      </p:sp>
    </p:spTree>
    <p:extLst>
      <p:ext uri="{BB962C8B-B14F-4D97-AF65-F5344CB8AC3E}">
        <p14:creationId xmlns:p14="http://schemas.microsoft.com/office/powerpoint/2010/main" val="34340357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 and Answers</a:t>
            </a:r>
            <a:br>
              <a:rPr lang="en-US" dirty="0" smtClean="0"/>
            </a:br>
            <a:endParaRPr lang="en-US" dirty="0"/>
          </a:p>
        </p:txBody>
      </p:sp>
      <p:sp>
        <p:nvSpPr>
          <p:cNvPr id="3" name="Content Placeholder 2"/>
          <p:cNvSpPr>
            <a:spLocks noGrp="1"/>
          </p:cNvSpPr>
          <p:nvPr>
            <p:ph type="body" idx="1"/>
          </p:nvPr>
        </p:nvSpPr>
        <p:spPr/>
        <p:txBody>
          <a:bodyPr/>
          <a:lstStyle/>
          <a:p>
            <a:r>
              <a:rPr lang="en-US" dirty="0" smtClean="0"/>
              <a:t>Directors’ Meeting</a:t>
            </a:r>
          </a:p>
          <a:p>
            <a:endParaRPr lang="en-US" dirty="0"/>
          </a:p>
        </p:txBody>
      </p:sp>
    </p:spTree>
    <p:extLst>
      <p:ext uri="{BB962C8B-B14F-4D97-AF65-F5344CB8AC3E}">
        <p14:creationId xmlns:p14="http://schemas.microsoft.com/office/powerpoint/2010/main" val="2284623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0560" y="414868"/>
            <a:ext cx="7955280" cy="1168399"/>
          </a:xfrm>
        </p:spPr>
        <p:txBody>
          <a:bodyPr>
            <a:noAutofit/>
          </a:bodyPr>
          <a:lstStyle/>
          <a:p>
            <a:r>
              <a:rPr lang="en-US" dirty="0" smtClean="0"/>
              <a:t>Director’s Reports</a:t>
            </a:r>
            <a:r>
              <a:rPr lang="en-US" dirty="0"/>
              <a:t/>
            </a:r>
            <a:br>
              <a:rPr lang="en-US" dirty="0"/>
            </a:br>
            <a:endParaRPr lang="en-US" dirty="0"/>
          </a:p>
        </p:txBody>
      </p:sp>
      <p:sp>
        <p:nvSpPr>
          <p:cNvPr id="3" name="TextBox 2"/>
          <p:cNvSpPr txBox="1"/>
          <p:nvPr/>
        </p:nvSpPr>
        <p:spPr>
          <a:xfrm>
            <a:off x="93133" y="2525875"/>
            <a:ext cx="9050867" cy="2308324"/>
          </a:xfrm>
          <a:prstGeom prst="rect">
            <a:avLst/>
          </a:prstGeom>
          <a:noFill/>
        </p:spPr>
        <p:txBody>
          <a:bodyPr wrap="square" rtlCol="0">
            <a:spAutoFit/>
          </a:bodyPr>
          <a:lstStyle/>
          <a:p>
            <a:pPr lvl="1">
              <a:tabLst>
                <a:tab pos="8116888" algn="r"/>
              </a:tabLst>
            </a:pPr>
            <a:r>
              <a:rPr lang="en-US" sz="2000" dirty="0"/>
              <a:t>Pathfinder Calendar 	Jeff Cooley</a:t>
            </a:r>
          </a:p>
          <a:p>
            <a:pPr lvl="1">
              <a:tabLst>
                <a:tab pos="8116888" algn="r"/>
              </a:tabLst>
            </a:pPr>
            <a:r>
              <a:rPr lang="en-US" sz="2000" dirty="0"/>
              <a:t>Changes to the Organization Chart	Jeff Cooley</a:t>
            </a:r>
          </a:p>
          <a:p>
            <a:pPr lvl="1">
              <a:tabLst>
                <a:tab pos="8116888" algn="r"/>
              </a:tabLst>
            </a:pPr>
            <a:r>
              <a:rPr lang="en-US" sz="2000" dirty="0"/>
              <a:t>Camping during COVID-19 </a:t>
            </a:r>
            <a:r>
              <a:rPr lang="en-US" sz="1400" dirty="0"/>
              <a:t>Conference Checklist</a:t>
            </a:r>
            <a:r>
              <a:rPr lang="en-US" sz="2000" dirty="0"/>
              <a:t>	Sherilyn O’Ffill</a:t>
            </a:r>
          </a:p>
          <a:p>
            <a:pPr lvl="1">
              <a:tabLst>
                <a:tab pos="8116888" algn="r"/>
              </a:tabLst>
            </a:pPr>
            <a:r>
              <a:rPr lang="en-US" sz="2000" dirty="0"/>
              <a:t>Master Guide Review Process	Jeff Cooley</a:t>
            </a:r>
          </a:p>
          <a:p>
            <a:pPr lvl="1">
              <a:tabLst>
                <a:tab pos="8116888" algn="r"/>
              </a:tabLst>
            </a:pPr>
            <a:r>
              <a:rPr lang="en-US" sz="2000" dirty="0"/>
              <a:t>Rebranding	Jeff Cooley</a:t>
            </a:r>
          </a:p>
          <a:p>
            <a:pPr lvl="1">
              <a:tabLst>
                <a:tab pos="8116888" algn="r"/>
              </a:tabLst>
            </a:pPr>
            <a:r>
              <a:rPr lang="en-US" sz="2000" dirty="0"/>
              <a:t>Teen Leadership Training Report	Martha </a:t>
            </a:r>
            <a:r>
              <a:rPr lang="en-US" sz="2000" dirty="0" smtClean="0"/>
              <a:t>Kiger-Nelson</a:t>
            </a:r>
          </a:p>
          <a:p>
            <a:pPr lvl="1">
              <a:tabLst>
                <a:tab pos="8116888" algn="r"/>
              </a:tabLst>
            </a:pPr>
            <a:r>
              <a:rPr lang="en-US" sz="2000" dirty="0"/>
              <a:t>Spanish Camporee coming in Spring 2022	Jeff Cooley</a:t>
            </a:r>
          </a:p>
        </p:txBody>
      </p:sp>
    </p:spTree>
    <p:extLst>
      <p:ext uri="{BB962C8B-B14F-4D97-AF65-F5344CB8AC3E}">
        <p14:creationId xmlns:p14="http://schemas.microsoft.com/office/powerpoint/2010/main" val="4048443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r>
              <a:rPr lang="en-US" dirty="0" smtClean="0"/>
              <a:t>Calendar Overview</a:t>
            </a:r>
            <a:endParaRPr lang="en-US" sz="2700" dirty="0"/>
          </a:p>
        </p:txBody>
      </p:sp>
      <p:sp>
        <p:nvSpPr>
          <p:cNvPr id="3" name="Content Placeholder 2"/>
          <p:cNvSpPr>
            <a:spLocks noGrp="1"/>
          </p:cNvSpPr>
          <p:nvPr>
            <p:ph sz="half" idx="1"/>
          </p:nvPr>
        </p:nvSpPr>
        <p:spPr>
          <a:xfrm>
            <a:off x="0" y="1143001"/>
            <a:ext cx="9031021" cy="5501640"/>
          </a:xfrm>
        </p:spPr>
        <p:txBody>
          <a:bodyPr>
            <a:normAutofit fontScale="92500" lnSpcReduction="10000"/>
          </a:bodyPr>
          <a:lstStyle/>
          <a:p>
            <a:r>
              <a:rPr lang="en-US" dirty="0" smtClean="0"/>
              <a:t>2020</a:t>
            </a:r>
          </a:p>
          <a:p>
            <a:pPr lvl="1">
              <a:tabLst>
                <a:tab pos="2168525" algn="l"/>
              </a:tabLst>
            </a:pPr>
            <a:r>
              <a:rPr lang="en-US" dirty="0" smtClean="0"/>
              <a:t>Jul 12	Pathfinder Directors Meeting – </a:t>
            </a:r>
            <a:r>
              <a:rPr lang="en-US" sz="1700" dirty="0" smtClean="0">
                <a:solidFill>
                  <a:schemeClr val="accent6">
                    <a:lumMod val="60000"/>
                    <a:lumOff val="40000"/>
                  </a:schemeClr>
                </a:solidFill>
              </a:rPr>
              <a:t>Zoom Meeting</a:t>
            </a:r>
            <a:endParaRPr lang="en-US" sz="1700" dirty="0">
              <a:solidFill>
                <a:schemeClr val="accent6">
                  <a:lumMod val="60000"/>
                  <a:lumOff val="40000"/>
                </a:schemeClr>
              </a:solidFill>
            </a:endParaRPr>
          </a:p>
          <a:p>
            <a:pPr lvl="1">
              <a:tabLst>
                <a:tab pos="2168525" algn="l"/>
              </a:tabLst>
            </a:pPr>
            <a:r>
              <a:rPr lang="en-US" dirty="0" smtClean="0"/>
              <a:t>Jul 19	Running a Pathfinder Club During COVID-19 – </a:t>
            </a:r>
            <a:r>
              <a:rPr lang="en-US" sz="1700" dirty="0" smtClean="0">
                <a:solidFill>
                  <a:schemeClr val="accent6">
                    <a:lumMod val="60000"/>
                    <a:lumOff val="40000"/>
                  </a:schemeClr>
                </a:solidFill>
              </a:rPr>
              <a:t>Virtual Panel </a:t>
            </a:r>
          </a:p>
          <a:p>
            <a:pPr lvl="1">
              <a:tabLst>
                <a:tab pos="2168525" algn="l"/>
              </a:tabLst>
            </a:pPr>
            <a:r>
              <a:rPr lang="en-US" dirty="0" smtClean="0"/>
              <a:t>Sep 13	Pathfinder Staff Training Day #1 – </a:t>
            </a:r>
            <a:r>
              <a:rPr lang="en-US" sz="1700" dirty="0" smtClean="0">
                <a:solidFill>
                  <a:schemeClr val="accent6">
                    <a:lumMod val="60000"/>
                    <a:lumOff val="40000"/>
                  </a:schemeClr>
                </a:solidFill>
              </a:rPr>
              <a:t>Likely via Zoom</a:t>
            </a:r>
          </a:p>
          <a:p>
            <a:pPr lvl="1">
              <a:tabLst>
                <a:tab pos="2168525" algn="l"/>
              </a:tabLst>
            </a:pPr>
            <a:r>
              <a:rPr lang="en-US" dirty="0"/>
              <a:t>Oct </a:t>
            </a:r>
            <a:r>
              <a:rPr lang="en-US" dirty="0" smtClean="0"/>
              <a:t>TBD</a:t>
            </a:r>
            <a:r>
              <a:rPr lang="en-US" dirty="0"/>
              <a:t>	</a:t>
            </a:r>
            <a:r>
              <a:rPr lang="en-US" dirty="0" smtClean="0"/>
              <a:t>POE – Backpacking Trip – Explorer+ - </a:t>
            </a:r>
            <a:r>
              <a:rPr lang="en-US" sz="1700" dirty="0">
                <a:solidFill>
                  <a:schemeClr val="accent6">
                    <a:lumMod val="60000"/>
                    <a:lumOff val="40000"/>
                  </a:schemeClr>
                </a:solidFill>
              </a:rPr>
              <a:t>more info to follow</a:t>
            </a:r>
          </a:p>
          <a:p>
            <a:pPr lvl="1">
              <a:tabLst>
                <a:tab pos="2168525" algn="l"/>
              </a:tabLst>
            </a:pPr>
            <a:r>
              <a:rPr lang="en-US" dirty="0" smtClean="0"/>
              <a:t>Oct 9-11	Pathfinder “Virtual Camporee” </a:t>
            </a:r>
            <a:r>
              <a:rPr lang="en-US" sz="1700" dirty="0">
                <a:solidFill>
                  <a:schemeClr val="accent6">
                    <a:lumMod val="60000"/>
                    <a:lumOff val="40000"/>
                  </a:schemeClr>
                </a:solidFill>
              </a:rPr>
              <a:t>- More Details to Come</a:t>
            </a:r>
          </a:p>
          <a:p>
            <a:pPr lvl="1">
              <a:tabLst>
                <a:tab pos="2168525" algn="l"/>
              </a:tabLst>
            </a:pPr>
            <a:r>
              <a:rPr lang="en-US" dirty="0" smtClean="0"/>
              <a:t>Oct 23-25	Potential Weekend for TLT Training </a:t>
            </a:r>
            <a:r>
              <a:rPr lang="en-US" sz="1700" dirty="0">
                <a:solidFill>
                  <a:schemeClr val="accent6">
                    <a:lumMod val="60000"/>
                    <a:lumOff val="40000"/>
                  </a:schemeClr>
                </a:solidFill>
              </a:rPr>
              <a:t>– Virtual Training</a:t>
            </a:r>
          </a:p>
          <a:p>
            <a:pPr lvl="1">
              <a:tabLst>
                <a:tab pos="2168525" algn="l"/>
              </a:tabLst>
            </a:pPr>
            <a:r>
              <a:rPr lang="en-US" dirty="0" smtClean="0"/>
              <a:t>Oct 30	PBE Team Registration Deadline</a:t>
            </a:r>
          </a:p>
          <a:p>
            <a:pPr lvl="1">
              <a:tabLst>
                <a:tab pos="2168525" algn="l"/>
              </a:tabLst>
            </a:pPr>
            <a:r>
              <a:rPr lang="en-US" dirty="0" smtClean="0"/>
              <a:t>Nov 15	Pathfinder Staff Training Day #2 </a:t>
            </a:r>
            <a:r>
              <a:rPr lang="en-US" sz="1700" dirty="0">
                <a:solidFill>
                  <a:schemeClr val="accent6">
                    <a:lumMod val="60000"/>
                    <a:lumOff val="40000"/>
                  </a:schemeClr>
                </a:solidFill>
              </a:rPr>
              <a:t>– Likely via Zoom</a:t>
            </a:r>
          </a:p>
          <a:p>
            <a:pPr>
              <a:tabLst>
                <a:tab pos="2168525" algn="l"/>
              </a:tabLst>
            </a:pPr>
            <a:r>
              <a:rPr lang="en-US" dirty="0" smtClean="0"/>
              <a:t>2021</a:t>
            </a:r>
          </a:p>
          <a:p>
            <a:pPr lvl="1">
              <a:tabLst>
                <a:tab pos="2168525" algn="l"/>
              </a:tabLst>
            </a:pPr>
            <a:r>
              <a:rPr lang="en-US" dirty="0" smtClean="0"/>
              <a:t>Jan 23	PBE Area Level – </a:t>
            </a:r>
            <a:r>
              <a:rPr lang="en-US" sz="1700" dirty="0">
                <a:solidFill>
                  <a:schemeClr val="accent6">
                    <a:lumMod val="60000"/>
                    <a:lumOff val="40000"/>
                  </a:schemeClr>
                </a:solidFill>
              </a:rPr>
              <a:t>Zoom or Live? your guess is as good as mine</a:t>
            </a:r>
          </a:p>
          <a:p>
            <a:pPr lvl="1">
              <a:tabLst>
                <a:tab pos="2168525" algn="l"/>
              </a:tabLst>
            </a:pPr>
            <a:r>
              <a:rPr lang="en-US" dirty="0" smtClean="0"/>
              <a:t>Feb 27	PBE Conference Level – </a:t>
            </a:r>
            <a:r>
              <a:rPr lang="en-US" sz="1700" dirty="0">
                <a:solidFill>
                  <a:schemeClr val="accent6">
                    <a:lumMod val="60000"/>
                    <a:lumOff val="40000"/>
                  </a:schemeClr>
                </a:solidFill>
              </a:rPr>
              <a:t>Zoom or Live?</a:t>
            </a:r>
          </a:p>
          <a:p>
            <a:pPr lvl="1">
              <a:tabLst>
                <a:tab pos="2168525" algn="l"/>
              </a:tabLst>
            </a:pPr>
            <a:r>
              <a:rPr lang="en-US" dirty="0" smtClean="0"/>
              <a:t>Feb 28	Pathfinder Staff </a:t>
            </a:r>
            <a:r>
              <a:rPr lang="en-US" sz="2100" dirty="0"/>
              <a:t>Training </a:t>
            </a:r>
            <a:r>
              <a:rPr lang="en-US" dirty="0" smtClean="0"/>
              <a:t>Day #3  </a:t>
            </a:r>
          </a:p>
          <a:p>
            <a:pPr lvl="1">
              <a:tabLst>
                <a:tab pos="2168525" algn="l"/>
              </a:tabLst>
            </a:pPr>
            <a:r>
              <a:rPr lang="en-US" dirty="0" smtClean="0"/>
              <a:t>Mar 20	PBE Union Level – </a:t>
            </a:r>
            <a:r>
              <a:rPr lang="en-US" sz="1700" dirty="0">
                <a:solidFill>
                  <a:schemeClr val="accent6">
                    <a:lumMod val="60000"/>
                    <a:lumOff val="40000"/>
                  </a:schemeClr>
                </a:solidFill>
              </a:rPr>
              <a:t>TBD</a:t>
            </a:r>
          </a:p>
          <a:p>
            <a:pPr lvl="1">
              <a:tabLst>
                <a:tab pos="2168525" algn="l"/>
              </a:tabLst>
            </a:pPr>
            <a:r>
              <a:rPr lang="en-US" dirty="0" smtClean="0"/>
              <a:t>Apr 17	PBE Division Level – </a:t>
            </a:r>
            <a:r>
              <a:rPr lang="en-US" sz="1700" dirty="0">
                <a:solidFill>
                  <a:schemeClr val="accent6">
                    <a:lumMod val="60000"/>
                    <a:lumOff val="40000"/>
                  </a:schemeClr>
                </a:solidFill>
              </a:rPr>
              <a:t>TBD</a:t>
            </a:r>
          </a:p>
          <a:p>
            <a:pPr lvl="1">
              <a:tabLst>
                <a:tab pos="2168525" algn="l"/>
              </a:tabLst>
            </a:pPr>
            <a:r>
              <a:rPr lang="en-US" dirty="0" smtClean="0"/>
              <a:t>Apr 25	Pathfinder Fair – </a:t>
            </a:r>
            <a:r>
              <a:rPr lang="en-US" sz="1700" dirty="0" smtClean="0">
                <a:solidFill>
                  <a:schemeClr val="accent6">
                    <a:lumMod val="60000"/>
                    <a:lumOff val="40000"/>
                  </a:schemeClr>
                </a:solidFill>
              </a:rPr>
              <a:t>Shenandoah Valley Academy</a:t>
            </a:r>
            <a:endParaRPr lang="en-US" sz="1700" dirty="0">
              <a:solidFill>
                <a:schemeClr val="accent6">
                  <a:lumMod val="60000"/>
                  <a:lumOff val="40000"/>
                </a:schemeClr>
              </a:solidFill>
            </a:endParaRPr>
          </a:p>
          <a:p>
            <a:pPr lvl="1">
              <a:tabLst>
                <a:tab pos="2168525" algn="l"/>
              </a:tabLst>
            </a:pPr>
            <a:r>
              <a:rPr lang="en-US" dirty="0" smtClean="0"/>
              <a:t>May 16	Drill and Drum Day – </a:t>
            </a:r>
            <a:r>
              <a:rPr lang="en-US" sz="1700" dirty="0">
                <a:solidFill>
                  <a:schemeClr val="accent6">
                    <a:lumMod val="60000"/>
                    <a:lumOff val="40000"/>
                  </a:schemeClr>
                </a:solidFill>
              </a:rPr>
              <a:t>Takoma Academy</a:t>
            </a:r>
          </a:p>
          <a:p>
            <a:pPr lvl="1">
              <a:tabLst>
                <a:tab pos="2168525" algn="l"/>
              </a:tabLst>
            </a:pPr>
            <a:r>
              <a:rPr lang="en-US" dirty="0" smtClean="0"/>
              <a:t>July TBD	POE – Rafting Trip – Explorer+</a:t>
            </a:r>
          </a:p>
          <a:p>
            <a:pPr lvl="2">
              <a:tabLst>
                <a:tab pos="2168525" algn="l"/>
              </a:tabLst>
            </a:pPr>
            <a:endParaRPr lang="en-US" dirty="0" smtClean="0"/>
          </a:p>
          <a:p>
            <a:pPr lvl="2">
              <a:tabLst>
                <a:tab pos="2168525" algn="l"/>
              </a:tabLst>
            </a:pPr>
            <a:endParaRPr lang="en-US" dirty="0"/>
          </a:p>
        </p:txBody>
      </p:sp>
    </p:spTree>
    <p:extLst>
      <p:ext uri="{BB962C8B-B14F-4D97-AF65-F5344CB8AC3E}">
        <p14:creationId xmlns:p14="http://schemas.microsoft.com/office/powerpoint/2010/main" val="3980715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2333" y="245533"/>
            <a:ext cx="7355417" cy="914400"/>
          </a:xfrm>
        </p:spPr>
        <p:txBody>
          <a:bodyPr>
            <a:normAutofit fontScale="90000"/>
          </a:bodyPr>
          <a:lstStyle/>
          <a:p>
            <a:r>
              <a:rPr lang="en-US" dirty="0" smtClean="0"/>
              <a:t>Changes to the Org Chart</a:t>
            </a:r>
            <a:br>
              <a:rPr lang="en-US" dirty="0" smtClean="0"/>
            </a:br>
            <a:r>
              <a:rPr lang="en-US" sz="2700" cap="none" dirty="0" smtClean="0">
                <a:solidFill>
                  <a:schemeClr val="accent6">
                    <a:lumMod val="60000"/>
                    <a:lumOff val="40000"/>
                  </a:schemeClr>
                </a:solidFill>
              </a:rPr>
              <a:t>Since Last Directors Meeting</a:t>
            </a:r>
            <a:endParaRPr lang="en-US" cap="none" dirty="0">
              <a:solidFill>
                <a:schemeClr val="accent6">
                  <a:lumMod val="60000"/>
                  <a:lumOff val="40000"/>
                </a:schemeClr>
              </a:solidFill>
            </a:endParaRPr>
          </a:p>
        </p:txBody>
      </p:sp>
      <p:sp>
        <p:nvSpPr>
          <p:cNvPr id="4" name="TextBox 3"/>
          <p:cNvSpPr txBox="1"/>
          <p:nvPr/>
        </p:nvSpPr>
        <p:spPr>
          <a:xfrm>
            <a:off x="-21615" y="1393371"/>
            <a:ext cx="9144000" cy="5236029"/>
          </a:xfrm>
          <a:prstGeom prst="rect">
            <a:avLst/>
          </a:prstGeom>
          <a:noFill/>
        </p:spPr>
        <p:txBody>
          <a:bodyPr wrap="square" numCol="1" rtlCol="0">
            <a:noAutofit/>
          </a:bodyPr>
          <a:lstStyle/>
          <a:p>
            <a:pPr marL="341313" lvl="2" indent="-171450">
              <a:buFont typeface="Arial" panose="020B0604020202020204" pitchFamily="34" charset="0"/>
              <a:buChar char="•"/>
            </a:pPr>
            <a:r>
              <a:rPr lang="en-US" sz="2400" dirty="0" smtClean="0"/>
              <a:t>Transfers within the Organization </a:t>
            </a:r>
          </a:p>
          <a:p>
            <a:pPr marL="798513" lvl="3" indent="-171450">
              <a:buFont typeface="Arial" panose="020B0604020202020204" pitchFamily="34" charset="0"/>
              <a:buChar char="•"/>
            </a:pPr>
            <a:r>
              <a:rPr lang="en-US" sz="2400" dirty="0"/>
              <a:t>Haryl Linzau </a:t>
            </a:r>
            <a:r>
              <a:rPr lang="en-US" sz="2400" dirty="0" smtClean="0"/>
              <a:t>– </a:t>
            </a:r>
            <a:r>
              <a:rPr lang="en-US" sz="1600" dirty="0" smtClean="0">
                <a:solidFill>
                  <a:schemeClr val="accent6">
                    <a:lumMod val="60000"/>
                    <a:lumOff val="40000"/>
                  </a:schemeClr>
                </a:solidFill>
              </a:rPr>
              <a:t>Assistant Head Specialty Coordinator  -&gt; Coordinator at-large</a:t>
            </a:r>
          </a:p>
          <a:p>
            <a:pPr marL="627063" lvl="3"/>
            <a:endParaRPr lang="en-US" sz="1600" dirty="0" smtClean="0"/>
          </a:p>
          <a:p>
            <a:pPr marL="341313" lvl="2" indent="-171450">
              <a:buFont typeface="Arial" panose="020B0604020202020204" pitchFamily="34" charset="0"/>
              <a:buChar char="•"/>
            </a:pPr>
            <a:r>
              <a:rPr lang="en-US" sz="2400" dirty="0" smtClean="0"/>
              <a:t>New Coordinators</a:t>
            </a:r>
          </a:p>
          <a:p>
            <a:pPr marL="341313" lvl="2" indent="-171450">
              <a:buFont typeface="Arial" panose="020B0604020202020204" pitchFamily="34" charset="0"/>
              <a:buChar char="•"/>
            </a:pPr>
            <a:endParaRPr lang="en-US" sz="2400" dirty="0"/>
          </a:p>
          <a:p>
            <a:pPr marL="341313" lvl="2" indent="-171450">
              <a:buFont typeface="Arial" panose="020B0604020202020204" pitchFamily="34" charset="0"/>
              <a:buChar char="•"/>
            </a:pPr>
            <a:r>
              <a:rPr lang="en-US" sz="2400" dirty="0" smtClean="0"/>
              <a:t>Departing Coordinators</a:t>
            </a:r>
            <a:endParaRPr lang="en-US" sz="2400" dirty="0"/>
          </a:p>
          <a:p>
            <a:pPr marL="798513" lvl="3" indent="-171450">
              <a:buFont typeface="Arial" panose="020B0604020202020204" pitchFamily="34" charset="0"/>
              <a:buChar char="•"/>
            </a:pPr>
            <a:r>
              <a:rPr lang="en-US" sz="2400" dirty="0" smtClean="0"/>
              <a:t>Dick Kiger-Nelson </a:t>
            </a:r>
            <a:r>
              <a:rPr lang="en-US" sz="1600" dirty="0" smtClean="0"/>
              <a:t>– </a:t>
            </a:r>
            <a:r>
              <a:rPr lang="en-US" sz="1600" dirty="0" smtClean="0">
                <a:solidFill>
                  <a:schemeClr val="accent6">
                    <a:lumMod val="60000"/>
                    <a:lumOff val="40000"/>
                  </a:schemeClr>
                </a:solidFill>
              </a:rPr>
              <a:t>Retired but willing to volunteer</a:t>
            </a:r>
          </a:p>
          <a:p>
            <a:pPr marL="798513" lvl="3" indent="-171450">
              <a:buFont typeface="Arial" panose="020B0604020202020204" pitchFamily="34" charset="0"/>
              <a:buChar char="•"/>
            </a:pPr>
            <a:r>
              <a:rPr lang="en-US" sz="2400" dirty="0" smtClean="0"/>
              <a:t>Mario Vanegas - </a:t>
            </a:r>
            <a:r>
              <a:rPr lang="en-US" sz="1600" dirty="0">
                <a:solidFill>
                  <a:schemeClr val="accent6">
                    <a:lumMod val="60000"/>
                    <a:lumOff val="40000"/>
                  </a:schemeClr>
                </a:solidFill>
              </a:rPr>
              <a:t>Retired</a:t>
            </a:r>
          </a:p>
          <a:p>
            <a:pPr marL="798513" lvl="3" indent="-171450">
              <a:buFont typeface="Arial" panose="020B0604020202020204" pitchFamily="34" charset="0"/>
              <a:buChar char="•"/>
            </a:pPr>
            <a:endParaRPr lang="en-US" dirty="0" smtClean="0"/>
          </a:p>
          <a:p>
            <a:pPr marL="804863" lvl="3" indent="-177800">
              <a:buFont typeface="Arial" panose="020B0604020202020204" pitchFamily="34" charset="0"/>
              <a:buChar char="•"/>
            </a:pPr>
            <a:endParaRPr lang="en-US" sz="1200" dirty="0"/>
          </a:p>
          <a:p>
            <a:pPr marL="800100" lvl="1" indent="-342900">
              <a:buFont typeface="+mj-lt"/>
              <a:buAutoNum type="arabicPeriod"/>
            </a:pPr>
            <a:endParaRPr lang="en-US" sz="1200" dirty="0" smtClean="0"/>
          </a:p>
        </p:txBody>
      </p:sp>
    </p:spTree>
    <p:extLst>
      <p:ext uri="{BB962C8B-B14F-4D97-AF65-F5344CB8AC3E}">
        <p14:creationId xmlns:p14="http://schemas.microsoft.com/office/powerpoint/2010/main" val="548012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2800" dirty="0" smtClean="0"/>
              <a:t>CAMPING DURING COVID-19 Crisis</a:t>
            </a:r>
            <a:br>
              <a:rPr lang="en-US" sz="2800" dirty="0" smtClean="0"/>
            </a:br>
            <a:r>
              <a:rPr lang="en-US" sz="2800" b="1" cap="none" dirty="0" smtClean="0">
                <a:solidFill>
                  <a:schemeClr val="accent6">
                    <a:lumMod val="60000"/>
                    <a:lumOff val="40000"/>
                  </a:schemeClr>
                </a:solidFill>
              </a:rPr>
              <a:t>Before you Plan your Trip</a:t>
            </a:r>
            <a:endParaRPr lang="en-US" sz="2800" b="1" cap="none" dirty="0">
              <a:solidFill>
                <a:schemeClr val="accent6">
                  <a:lumMod val="60000"/>
                  <a:lumOff val="40000"/>
                </a:schemeClr>
              </a:solidFill>
            </a:endParaRPr>
          </a:p>
        </p:txBody>
      </p:sp>
      <p:sp>
        <p:nvSpPr>
          <p:cNvPr id="7" name="Content Placeholder 6"/>
          <p:cNvSpPr>
            <a:spLocks noGrp="1"/>
          </p:cNvSpPr>
          <p:nvPr>
            <p:ph idx="1"/>
          </p:nvPr>
        </p:nvSpPr>
        <p:spPr/>
        <p:txBody>
          <a:bodyPr>
            <a:normAutofit fontScale="85000" lnSpcReduction="10000"/>
          </a:bodyPr>
          <a:lstStyle/>
          <a:p>
            <a:r>
              <a:rPr lang="en-US" dirty="0"/>
              <a:t>Make sure that your group size fits under the size </a:t>
            </a:r>
            <a:r>
              <a:rPr lang="en-US" dirty="0" smtClean="0"/>
              <a:t>regulated </a:t>
            </a:r>
            <a:r>
              <a:rPr lang="en-US" dirty="0"/>
              <a:t>by the state and </a:t>
            </a:r>
            <a:r>
              <a:rPr lang="en-US" dirty="0" smtClean="0"/>
              <a:t>county </a:t>
            </a:r>
            <a:r>
              <a:rPr lang="en-US" dirty="0"/>
              <a:t>you are camping in.  </a:t>
            </a:r>
            <a:endParaRPr lang="en-US" dirty="0" smtClean="0"/>
          </a:p>
          <a:p>
            <a:pPr lvl="1"/>
            <a:r>
              <a:rPr lang="en-US" dirty="0" smtClean="0"/>
              <a:t>Make sure </a:t>
            </a:r>
            <a:r>
              <a:rPr lang="en-US" dirty="0"/>
              <a:t>you understand the current requirements that must be in place during a weekend outdoor event </a:t>
            </a:r>
            <a:endParaRPr lang="en-US" dirty="0" smtClean="0"/>
          </a:p>
          <a:p>
            <a:pPr lvl="1"/>
            <a:r>
              <a:rPr lang="en-US" dirty="0" smtClean="0"/>
              <a:t>Check to see that the requirements are current by contacting the State and County Boards of Health </a:t>
            </a:r>
          </a:p>
          <a:p>
            <a:pPr lvl="2"/>
            <a:r>
              <a:rPr lang="en-US" dirty="0" smtClean="0"/>
              <a:t>Requirements </a:t>
            </a:r>
            <a:r>
              <a:rPr lang="en-US" dirty="0"/>
              <a:t>are likely to keep changing on a regular basis so make sure you </a:t>
            </a:r>
            <a:r>
              <a:rPr lang="en-US" dirty="0" smtClean="0"/>
              <a:t>update your information every two weeks</a:t>
            </a:r>
            <a:endParaRPr lang="en-US" dirty="0"/>
          </a:p>
          <a:p>
            <a:r>
              <a:rPr lang="en-US" dirty="0" smtClean="0"/>
              <a:t>Get </a:t>
            </a:r>
            <a:r>
              <a:rPr lang="en-US" dirty="0"/>
              <a:t>an affirmation vote from your church board supporting the outing </a:t>
            </a:r>
            <a:endParaRPr lang="en-US" dirty="0" smtClean="0"/>
          </a:p>
          <a:p>
            <a:pPr lvl="1"/>
            <a:r>
              <a:rPr lang="en-US" dirty="0" smtClean="0"/>
              <a:t>This must include </a:t>
            </a:r>
            <a:r>
              <a:rPr lang="en-US" dirty="0"/>
              <a:t>both the dates and location of the campout.  </a:t>
            </a:r>
            <a:endParaRPr lang="en-US" dirty="0" smtClean="0"/>
          </a:p>
          <a:p>
            <a:pPr lvl="1"/>
            <a:r>
              <a:rPr lang="en-US" dirty="0" smtClean="0"/>
              <a:t>This </a:t>
            </a:r>
            <a:r>
              <a:rPr lang="en-US" dirty="0"/>
              <a:t>has always been a requirement BUT is even more important in our new environment.  </a:t>
            </a:r>
            <a:endParaRPr lang="en-US" dirty="0" smtClean="0"/>
          </a:p>
          <a:p>
            <a:pPr lvl="1"/>
            <a:r>
              <a:rPr lang="en-US" dirty="0" smtClean="0"/>
              <a:t>Your </a:t>
            </a:r>
            <a:r>
              <a:rPr lang="en-US" dirty="0"/>
              <a:t>board may want additional information about how you plan to minimize risk of exposure before they vote to support an outing, so know what they need before you take your proposal to them.</a:t>
            </a:r>
          </a:p>
          <a:p>
            <a:endParaRPr lang="en-US" dirty="0"/>
          </a:p>
        </p:txBody>
      </p:sp>
    </p:spTree>
    <p:extLst>
      <p:ext uri="{BB962C8B-B14F-4D97-AF65-F5344CB8AC3E}">
        <p14:creationId xmlns:p14="http://schemas.microsoft.com/office/powerpoint/2010/main" val="3588800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2800" dirty="0" smtClean="0"/>
              <a:t>CAMPING DURING COVID-19 Crisis</a:t>
            </a:r>
            <a:br>
              <a:rPr lang="en-US" sz="2800" dirty="0" smtClean="0"/>
            </a:br>
            <a:r>
              <a:rPr lang="en-US" sz="2800" b="1" cap="none" dirty="0" smtClean="0">
                <a:solidFill>
                  <a:schemeClr val="accent6">
                    <a:lumMod val="60000"/>
                    <a:lumOff val="40000"/>
                  </a:schemeClr>
                </a:solidFill>
              </a:rPr>
              <a:t>48 hours before departure</a:t>
            </a:r>
            <a:endParaRPr lang="en-US" sz="2800" b="1" cap="none" dirty="0">
              <a:solidFill>
                <a:schemeClr val="accent6">
                  <a:lumMod val="60000"/>
                  <a:lumOff val="40000"/>
                </a:schemeClr>
              </a:solidFill>
            </a:endParaRPr>
          </a:p>
        </p:txBody>
      </p:sp>
      <p:sp>
        <p:nvSpPr>
          <p:cNvPr id="7" name="Content Placeholder 6"/>
          <p:cNvSpPr>
            <a:spLocks noGrp="1"/>
          </p:cNvSpPr>
          <p:nvPr>
            <p:ph idx="1"/>
          </p:nvPr>
        </p:nvSpPr>
        <p:spPr/>
        <p:txBody>
          <a:bodyPr>
            <a:normAutofit fontScale="85000" lnSpcReduction="20000"/>
          </a:bodyPr>
          <a:lstStyle/>
          <a:p>
            <a:r>
              <a:rPr lang="en-US" dirty="0"/>
              <a:t>Have a check-in time where you </a:t>
            </a:r>
            <a:r>
              <a:rPr lang="en-US" dirty="0" smtClean="0"/>
              <a:t>check the temperature </a:t>
            </a:r>
            <a:r>
              <a:rPr lang="en-US" dirty="0"/>
              <a:t>of everyone who is planning to attend the </a:t>
            </a:r>
            <a:r>
              <a:rPr lang="en-US" dirty="0" smtClean="0"/>
              <a:t>event</a:t>
            </a:r>
          </a:p>
          <a:p>
            <a:pPr lvl="1"/>
            <a:r>
              <a:rPr lang="en-US" dirty="0" smtClean="0"/>
              <a:t>Limit the number of younger children.  Children under 5 have not yet developed immunity systems to fight viruses and are more likely to spread a virus</a:t>
            </a:r>
          </a:p>
          <a:p>
            <a:r>
              <a:rPr lang="en-US" dirty="0" smtClean="0"/>
              <a:t>Require each person attending your event (or their parent if they are under 18) to complete </a:t>
            </a:r>
            <a:r>
              <a:rPr lang="en-US" dirty="0"/>
              <a:t>a standard exposure questionnaire that asks </a:t>
            </a:r>
            <a:r>
              <a:rPr lang="en-US" dirty="0" smtClean="0"/>
              <a:t>about: </a:t>
            </a:r>
          </a:p>
          <a:p>
            <a:pPr lvl="1"/>
            <a:r>
              <a:rPr lang="en-US" dirty="0" smtClean="0"/>
              <a:t>their </a:t>
            </a:r>
            <a:r>
              <a:rPr lang="en-US" dirty="0"/>
              <a:t>personal health, </a:t>
            </a:r>
            <a:endParaRPr lang="en-US" dirty="0" smtClean="0"/>
          </a:p>
          <a:p>
            <a:pPr lvl="1"/>
            <a:r>
              <a:rPr lang="en-US" dirty="0" smtClean="0"/>
              <a:t>their </a:t>
            </a:r>
            <a:r>
              <a:rPr lang="en-US" dirty="0"/>
              <a:t>exposure to someone diagnosed with COVID-19, </a:t>
            </a:r>
            <a:endParaRPr lang="en-US" dirty="0" smtClean="0"/>
          </a:p>
          <a:p>
            <a:pPr lvl="1"/>
            <a:r>
              <a:rPr lang="en-US" dirty="0" smtClean="0"/>
              <a:t>their </a:t>
            </a:r>
            <a:r>
              <a:rPr lang="en-US" dirty="0"/>
              <a:t>travel to hot spots, </a:t>
            </a:r>
            <a:endParaRPr lang="en-US" dirty="0" smtClean="0"/>
          </a:p>
          <a:p>
            <a:pPr lvl="1"/>
            <a:r>
              <a:rPr lang="en-US" dirty="0" smtClean="0"/>
              <a:t>AND </a:t>
            </a:r>
            <a:r>
              <a:rPr lang="en-US" dirty="0"/>
              <a:t>CONTACT INFORMATION to keep on file just in case someone on the trip is diagnosed in the 14 days following the end of the event.  </a:t>
            </a:r>
            <a:endParaRPr lang="en-US" dirty="0" smtClean="0"/>
          </a:p>
          <a:p>
            <a:r>
              <a:rPr lang="en-US" dirty="0" smtClean="0"/>
              <a:t>If anyone attending, </a:t>
            </a:r>
            <a:r>
              <a:rPr lang="en-US" b="1" dirty="0" smtClean="0">
                <a:solidFill>
                  <a:srgbClr val="FFFF00"/>
                </a:solidFill>
              </a:rPr>
              <a:t>or anyone in the family of an attendee</a:t>
            </a:r>
            <a:r>
              <a:rPr lang="en-US" dirty="0" smtClean="0"/>
              <a:t>, has a </a:t>
            </a:r>
            <a:r>
              <a:rPr lang="en-US" dirty="0"/>
              <a:t>fever </a:t>
            </a:r>
            <a:r>
              <a:rPr lang="en-US" dirty="0" smtClean="0"/>
              <a:t>or may </a:t>
            </a:r>
            <a:r>
              <a:rPr lang="en-US" dirty="0"/>
              <a:t>have potentially been exposed, </a:t>
            </a:r>
            <a:r>
              <a:rPr lang="en-US" dirty="0" smtClean="0"/>
              <a:t>then that attendee is unable </a:t>
            </a:r>
            <a:r>
              <a:rPr lang="en-US" dirty="0"/>
              <a:t>to </a:t>
            </a:r>
            <a:r>
              <a:rPr lang="en-US" dirty="0" smtClean="0"/>
              <a:t>join you for </a:t>
            </a:r>
            <a:r>
              <a:rPr lang="en-US" dirty="0"/>
              <a:t>the weekend.</a:t>
            </a:r>
          </a:p>
          <a:p>
            <a:endParaRPr lang="en-US" dirty="0"/>
          </a:p>
        </p:txBody>
      </p:sp>
    </p:spTree>
    <p:extLst>
      <p:ext uri="{BB962C8B-B14F-4D97-AF65-F5344CB8AC3E}">
        <p14:creationId xmlns:p14="http://schemas.microsoft.com/office/powerpoint/2010/main" val="3042991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2800" dirty="0" smtClean="0"/>
              <a:t>CAMPING DURING COVID-19 Crisis</a:t>
            </a:r>
            <a:br>
              <a:rPr lang="en-US" sz="2800" dirty="0" smtClean="0"/>
            </a:br>
            <a:r>
              <a:rPr lang="en-US" sz="2800" b="1" cap="none" dirty="0" smtClean="0">
                <a:solidFill>
                  <a:schemeClr val="accent6">
                    <a:lumMod val="60000"/>
                    <a:lumOff val="40000"/>
                  </a:schemeClr>
                </a:solidFill>
              </a:rPr>
              <a:t>Day of Departure</a:t>
            </a:r>
            <a:endParaRPr lang="en-US" sz="2800" b="1" cap="none" dirty="0">
              <a:solidFill>
                <a:schemeClr val="accent6">
                  <a:lumMod val="60000"/>
                  <a:lumOff val="40000"/>
                </a:schemeClr>
              </a:solidFill>
            </a:endParaRPr>
          </a:p>
        </p:txBody>
      </p:sp>
      <p:sp>
        <p:nvSpPr>
          <p:cNvPr id="7" name="Content Placeholder 6"/>
          <p:cNvSpPr>
            <a:spLocks noGrp="1"/>
          </p:cNvSpPr>
          <p:nvPr>
            <p:ph idx="1"/>
          </p:nvPr>
        </p:nvSpPr>
        <p:spPr/>
        <p:txBody>
          <a:bodyPr>
            <a:normAutofit/>
          </a:bodyPr>
          <a:lstStyle/>
          <a:p>
            <a:r>
              <a:rPr lang="en-US" i="1" dirty="0"/>
              <a:t>Before loading transportation or upon arrival if everyone is arriving in family provided </a:t>
            </a:r>
            <a:r>
              <a:rPr lang="en-US" i="1" dirty="0" smtClean="0"/>
              <a:t>transportation</a:t>
            </a:r>
          </a:p>
          <a:p>
            <a:pPr lvl="1"/>
            <a:r>
              <a:rPr lang="en-US" dirty="0" smtClean="0"/>
              <a:t>Again </a:t>
            </a:r>
            <a:r>
              <a:rPr lang="en-US" dirty="0"/>
              <a:t>check temperatures and administer the appropriate questionnaire.  </a:t>
            </a:r>
            <a:endParaRPr lang="en-US" dirty="0" smtClean="0"/>
          </a:p>
          <a:p>
            <a:pPr lvl="1"/>
            <a:r>
              <a:rPr lang="en-US" dirty="0" smtClean="0"/>
              <a:t>Confirm </a:t>
            </a:r>
            <a:r>
              <a:rPr lang="en-US" dirty="0"/>
              <a:t>that you have the correct contact information so that if a Pathfinder exhibits symptoms, they can be transported home as soon as possible AND so that you can contact them during the 14 days after end the weekend if needed.</a:t>
            </a:r>
          </a:p>
          <a:p>
            <a:endParaRPr lang="en-US" dirty="0"/>
          </a:p>
        </p:txBody>
      </p:sp>
    </p:spTree>
    <p:extLst>
      <p:ext uri="{BB962C8B-B14F-4D97-AF65-F5344CB8AC3E}">
        <p14:creationId xmlns:p14="http://schemas.microsoft.com/office/powerpoint/2010/main" val="1912456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1_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3.xml><?xml version="1.0" encoding="utf-8"?>
<a:theme xmlns:a="http://schemas.openxmlformats.org/drawingml/2006/main" name="1_PBE">
  <a:themeElements>
    <a:clrScheme name="Custom 3">
      <a:dk1>
        <a:srgbClr val="FFFFFF"/>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Metro</Template>
  <TotalTime>16156</TotalTime>
  <Words>3435</Words>
  <Application>Microsoft Office PowerPoint</Application>
  <PresentationFormat>On-screen Show (4:3)</PresentationFormat>
  <Paragraphs>356</Paragraphs>
  <Slides>38</Slides>
  <Notes>21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38</vt:i4>
      </vt:variant>
    </vt:vector>
  </HeadingPairs>
  <TitlesOfParts>
    <vt:vector size="46" baseType="lpstr">
      <vt:lpstr>Arial</vt:lpstr>
      <vt:lpstr>Calibri</vt:lpstr>
      <vt:lpstr>Century Gothic</vt:lpstr>
      <vt:lpstr>Georgia</vt:lpstr>
      <vt:lpstr>Wingdings 2</vt:lpstr>
      <vt:lpstr>Vapor Trail</vt:lpstr>
      <vt:lpstr>1_Vapor Trail</vt:lpstr>
      <vt:lpstr>1_PBE</vt:lpstr>
      <vt:lpstr>Directors’ Meeting</vt:lpstr>
      <vt:lpstr>Its been a long hard year But Better Things are Ahead</vt:lpstr>
      <vt:lpstr>Agenda</vt:lpstr>
      <vt:lpstr>Director’s Reports </vt:lpstr>
      <vt:lpstr>Calendar Overview</vt:lpstr>
      <vt:lpstr>Changes to the Org Chart Since Last Directors Meeting</vt:lpstr>
      <vt:lpstr>CAMPING DURING COVID-19 Crisis Before you Plan your Trip</vt:lpstr>
      <vt:lpstr>CAMPING DURING COVID-19 Crisis 48 hours before departure</vt:lpstr>
      <vt:lpstr>CAMPING DURING COVID-19 Crisis Day of Departure</vt:lpstr>
      <vt:lpstr>CAMPING DURING COVID-19 Crisis During the Event (1 of 2)</vt:lpstr>
      <vt:lpstr>CAMPING DURING COVID-19 Crisis During the Event (2 of 2)</vt:lpstr>
      <vt:lpstr>Master Guide Review Process</vt:lpstr>
      <vt:lpstr>Rebranding Old Logo</vt:lpstr>
      <vt:lpstr>Rebranding New Logo</vt:lpstr>
      <vt:lpstr>TLT Information</vt:lpstr>
      <vt:lpstr>TLT Information</vt:lpstr>
      <vt:lpstr>Spanish Camporee</vt:lpstr>
      <vt:lpstr>Area Coordinator Reports</vt:lpstr>
      <vt:lpstr>Modifications to the 2020-2021 Points System Dealing with THE Pandemic</vt:lpstr>
      <vt:lpstr>From the Area Coordinators</vt:lpstr>
      <vt:lpstr>Please Identify a Club Point of Contact for Training</vt:lpstr>
      <vt:lpstr>Area Coordinator’s are offering Master Guide Training Classes</vt:lpstr>
      <vt:lpstr>Big Thank you</vt:lpstr>
      <vt:lpstr>Specialty Coordinator Reports</vt:lpstr>
      <vt:lpstr>Virtual Camporee</vt:lpstr>
      <vt:lpstr>Potomac Conference Fair We are Praying that By April We Can Meet in Person</vt:lpstr>
      <vt:lpstr>Food Booth’s @ 2021 Fair</vt:lpstr>
      <vt:lpstr>Training</vt:lpstr>
      <vt:lpstr>Pathfinder Outdoor Experience - Teens</vt:lpstr>
      <vt:lpstr>        PATHFINDER BIBLE       EXPERIENCE  </vt:lpstr>
      <vt:lpstr>The Plan</vt:lpstr>
      <vt:lpstr>2021 Events</vt:lpstr>
      <vt:lpstr>Placement</vt:lpstr>
      <vt:lpstr>PBE Materials</vt:lpstr>
      <vt:lpstr>2021 Books</vt:lpstr>
      <vt:lpstr>Drill and Drum Event Day</vt:lpstr>
      <vt:lpstr>Drill and Drum Event Day</vt:lpstr>
      <vt:lpstr>Questions and Answers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Directors’ Meeting</dc:title>
  <dc:creator>sherilyno</dc:creator>
  <cp:lastModifiedBy>Cooley, Jeffrey G.</cp:lastModifiedBy>
  <cp:revision>319</cp:revision>
  <cp:lastPrinted>2016-07-10T01:57:47Z</cp:lastPrinted>
  <dcterms:created xsi:type="dcterms:W3CDTF">2013-07-12T11:10:28Z</dcterms:created>
  <dcterms:modified xsi:type="dcterms:W3CDTF">2020-07-12T18:25:22Z</dcterms:modified>
</cp:coreProperties>
</file>